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4"/>
  </p:sldMasterIdLst>
  <p:notesMasterIdLst>
    <p:notesMasterId r:id="rId23"/>
  </p:notesMasterIdLst>
  <p:sldIdLst>
    <p:sldId id="553" r:id="rId5"/>
    <p:sldId id="307" r:id="rId6"/>
    <p:sldId id="313" r:id="rId7"/>
    <p:sldId id="314" r:id="rId8"/>
    <p:sldId id="315" r:id="rId9"/>
    <p:sldId id="316" r:id="rId10"/>
    <p:sldId id="298" r:id="rId11"/>
    <p:sldId id="317" r:id="rId12"/>
    <p:sldId id="318" r:id="rId13"/>
    <p:sldId id="558" r:id="rId14"/>
    <p:sldId id="548" r:id="rId15"/>
    <p:sldId id="560" r:id="rId16"/>
    <p:sldId id="561" r:id="rId17"/>
    <p:sldId id="260" r:id="rId18"/>
    <p:sldId id="562" r:id="rId19"/>
    <p:sldId id="563" r:id="rId20"/>
    <p:sldId id="565" r:id="rId21"/>
    <p:sldId id="5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5" pos="121" userDrawn="1">
          <p15:clr>
            <a:srgbClr val="A4A3A4"/>
          </p15:clr>
        </p15:guide>
        <p15:guide id="6" pos="4203" userDrawn="1">
          <p15:clr>
            <a:srgbClr val="A4A3A4"/>
          </p15:clr>
        </p15:guide>
        <p15:guide id="7" orient="horz" pos="100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6"/>
    <a:srgbClr val="0F2D53"/>
    <a:srgbClr val="C7E7E7"/>
    <a:srgbClr val="F6F9FC"/>
    <a:srgbClr val="D9E5F2"/>
    <a:srgbClr val="F6C7BD"/>
    <a:srgbClr val="03787C"/>
    <a:srgbClr val="376CA5"/>
    <a:srgbClr val="CADEEC"/>
    <a:srgbClr val="F5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64277" autoAdjust="0"/>
  </p:normalViewPr>
  <p:slideViewPr>
    <p:cSldViewPr snapToGrid="0" snapToObjects="1">
      <p:cViewPr>
        <p:scale>
          <a:sx n="63" d="100"/>
          <a:sy n="63" d="100"/>
        </p:scale>
        <p:origin x="122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3468" y="-438"/>
      </p:cViewPr>
      <p:guideLst>
        <p:guide orient="horz" pos="2880"/>
        <p:guide pos="2160"/>
        <p:guide orient="horz" pos="981"/>
        <p:guide pos="121"/>
        <p:guide pos="4203"/>
        <p:guide orient="horz" pos="10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0280" y="274320"/>
            <a:ext cx="2377440" cy="13373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9000" y="1611630"/>
            <a:ext cx="6480000" cy="72237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390"/>
            <a:ext cx="2971800" cy="308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5390"/>
            <a:ext cx="2971800" cy="308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2BBE-45C5-427A-8CBC-4D8D0FCE50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02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0000"/>
      </a:lnSpc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00000"/>
      </a:lnSpc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00000"/>
      </a:lnSpc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00000"/>
      </a:lnSpc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00000"/>
      </a:lnSpc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EAB-FA8F-4B6C-A44F-6446A6D03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A3A92-E259-4997-85D8-60EA6207F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80DD-1AF1-414C-A826-ED285153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B8BB3-C6E0-4953-892A-23209882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33245-0245-4ADD-A26D-01EEDDA6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CBFC8-E2D2-4EE9-89A6-20043257B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9"/>
            <a:ext cx="9711049" cy="6865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7F62F-5685-47A6-9D67-F928466D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/>
          <a:stretch/>
        </p:blipFill>
        <p:spPr>
          <a:xfrm>
            <a:off x="6350924" y="-7279"/>
            <a:ext cx="5841076" cy="68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272E-1C2E-404F-950F-B2E107C8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034D8-31C2-4F6D-B95B-870F6276A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8F27-4975-4B1B-8B88-CC967224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8653-9CC2-4AAF-9F9B-5B237D1B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D45F-C5D5-480B-83D5-BC4ACF9E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6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07B89-FA51-4602-9C81-A5332804F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B1C13-ADC3-4F62-B2BC-88ACDBCC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7F92-2293-482F-8D97-83198C34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9C93-F7A1-49CC-ADC4-C69BD08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E800-5CAA-4233-80A0-FD767946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29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8AA9-433B-4F44-8E41-0443FAEB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" y="365126"/>
            <a:ext cx="11535032" cy="85819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218E-EFDD-4BFC-9DB3-1EC79C48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7" y="1377778"/>
            <a:ext cx="11535032" cy="479918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6BA20-141A-4AD9-8A29-537E863F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9DC7-F262-4264-A31D-A0943CC7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788F-C08E-4638-8D18-B71D938E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55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A28D-6AB5-426F-8198-8184EC75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CE575-CE66-4677-8F30-CF7A1183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15AA-F2F3-4F9F-8CEC-54807FDC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2C80-6513-493F-AA2B-837F126D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0B8B-78E7-4A05-BFF9-EA838D2E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57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FF1F-BD82-4793-A21B-206640D6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31A2-E6CD-46A7-9F45-0441765E9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D787A-C2BA-4DBA-B68A-2F9B9668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B6ACF-661F-4113-8A86-D6C4DA52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5148A-E4BE-4AAD-B7C4-FCC9BD80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BF7A5-5DDA-4BAC-BA81-684F5E07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15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66BD-E73B-4789-A08C-C3043B37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B6DCA-7044-48E0-8167-4D5A6C9F4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BA761-CBF9-4178-BADA-325C1A46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BA7BC-D62D-4C9A-BC0B-402A77F38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25385-3F1B-4174-92F0-64745C72B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CF681-A215-4B0B-B255-D10EEB39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D601F-6A43-4024-80C2-A95A4FEE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4EC0B-85E1-4EC0-930D-8A67E581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92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7C78-38DF-451A-988A-4FC0448D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" y="365125"/>
            <a:ext cx="11658600" cy="845837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2B02B-440C-4A65-A6AD-A0DB2B87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615A3-2C71-4D44-8EC9-D47A5DB0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ED6D9-6F23-4186-ACC7-3363C71B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0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F79CC-3559-4D87-BE43-6A23F994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9F5CF-9FFB-4575-909B-1D896C4C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9D337-1AD0-4D27-A17C-9800CA78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4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52FB-0964-45AD-90B1-FB66108B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36D2-9FDB-4D78-8DCA-5319ACE7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161BE-7969-4C44-8DB6-65C91F7E1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4DF7F-A09C-4E32-8EB3-620528DC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C854A-B1C0-41D2-979D-56BB5EB6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B156F-B46D-40DB-B48D-BF2B8E5F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BC59-25AF-4354-A6BA-1220B6AC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2A530-CDF9-464E-818A-A28904F95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8F890-F797-4730-8BEA-73B288964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80C7-64C0-49F0-BD66-33D0D0EC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C041-B1FB-4B5C-B1E9-2FDE2C25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4CF5D-71CE-4392-BD79-5FBE4D46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82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58D2A-8355-41A2-A9A1-4B39EED0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D48D-E611-4EF1-BE2E-ECB75920D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5F3F-9CC3-434D-80B4-9356C3D2F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9F2F-405B-482F-9D5D-BBAAB11E3F2C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B84D6-F056-4592-8E1D-1B0045BDC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3D87-0C32-45CA-8260-D812E382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3BA9-0BF3-4DF9-8A0D-DCA79854772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3B40C-DC00-443D-874A-3BD6100111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9"/>
            <a:ext cx="9711049" cy="6865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A0CB9-1786-4732-95F7-1221FFD18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/>
          <a:stretch/>
        </p:blipFill>
        <p:spPr>
          <a:xfrm>
            <a:off x="6350924" y="-7279"/>
            <a:ext cx="5841076" cy="68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slp@eq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4538-43D0-4CAC-9686-0748189E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75" y="1709738"/>
            <a:ext cx="10515600" cy="2852737"/>
          </a:xfrm>
        </p:spPr>
        <p:txBody>
          <a:bodyPr/>
          <a:lstStyle/>
          <a:p>
            <a:r>
              <a:rPr lang="en-AU" dirty="0"/>
              <a:t>SETP Module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C8598-958A-469F-AA9E-45284183D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Part 1 -3</a:t>
            </a:r>
          </a:p>
        </p:txBody>
      </p:sp>
    </p:spTree>
    <p:extLst>
      <p:ext uri="{BB962C8B-B14F-4D97-AF65-F5344CB8AC3E}">
        <p14:creationId xmlns:p14="http://schemas.microsoft.com/office/powerpoint/2010/main" val="326188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5F3EC-9A94-4932-8C2F-E7DCCD65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Subject selection phase of SETPs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7255D-E3EB-4765-B16A-C6682B12A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62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8773-2C78-4B6E-97BC-5E1E2B60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 Recommended levels of Achievement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5DA9-4C8D-4578-9146-9129146A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7" y="1853184"/>
            <a:ext cx="4964533" cy="432377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When selecting subjects consider the Recommended levels of achievement to see if you will likely be successful in a subject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62363-884E-4FDC-B579-B8F2EBD0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477" y="2082209"/>
            <a:ext cx="3081111" cy="409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2783F4-7CE8-4E07-8667-519C4EE4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238" y="2082210"/>
            <a:ext cx="3178762" cy="40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C2BF-3BF5-4047-BE4F-D8A0DC4C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F070-5F1F-495B-8D1B-DEE322D4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Smorgasbord - week 10</a:t>
            </a:r>
          </a:p>
          <a:p>
            <a:r>
              <a:rPr lang="en-AU" dirty="0"/>
              <a:t>This allows us to see what subjects you want as a cohort.  Then we can determine which subject have enough interest to run.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Line select  - week 3</a:t>
            </a:r>
          </a:p>
          <a:p>
            <a:r>
              <a:rPr lang="en-AU" dirty="0"/>
              <a:t>When we know which subject can run an algorithm is run to determine the best way to offer the subjects.  You then reselect the available subjects on a line.</a:t>
            </a:r>
          </a:p>
        </p:txBody>
      </p:sp>
    </p:spTree>
    <p:extLst>
      <p:ext uri="{BB962C8B-B14F-4D97-AF65-F5344CB8AC3E}">
        <p14:creationId xmlns:p14="http://schemas.microsoft.com/office/powerpoint/2010/main" val="403481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2E1408-CE88-4B8A-9077-607F81A1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Smorgasbord selection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111E4-4650-423E-AEF5-1DD3DA04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get started</a:t>
            </a:r>
          </a:p>
        </p:txBody>
      </p:sp>
    </p:spTree>
    <p:extLst>
      <p:ext uri="{BB962C8B-B14F-4D97-AF65-F5344CB8AC3E}">
        <p14:creationId xmlns:p14="http://schemas.microsoft.com/office/powerpoint/2010/main" val="237638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33DB-8E4C-410C-A9ED-5A0E0315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Course of study – click here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3FCE3-520A-E85B-B0F0-1AC85D0AE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425" y="1223320"/>
            <a:ext cx="10030235" cy="47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7FEF9-C41C-4F79-90CC-E49973518121}"/>
              </a:ext>
            </a:extLst>
          </p:cNvPr>
          <p:cNvSpPr txBox="1"/>
          <p:nvPr/>
        </p:nvSpPr>
        <p:spPr>
          <a:xfrm>
            <a:off x="2771480" y="1970636"/>
            <a:ext cx="904973" cy="44305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94BF2-E7E5-47DF-A972-BAB51B9E7D02}"/>
              </a:ext>
            </a:extLst>
          </p:cNvPr>
          <p:cNvSpPr txBox="1"/>
          <p:nvPr/>
        </p:nvSpPr>
        <p:spPr>
          <a:xfrm>
            <a:off x="2997722" y="2732941"/>
            <a:ext cx="452488" cy="2946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910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C9D2-414C-488D-B1CD-813AFF54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 2026 Senior Subject selections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E32843-FFCC-4741-9E04-0FE8C496F9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10" y="1377950"/>
            <a:ext cx="10031580" cy="4799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5DB9-64BB-4779-8A2D-3FFAE49A605C}"/>
              </a:ext>
            </a:extLst>
          </p:cNvPr>
          <p:cNvSpPr txBox="1"/>
          <p:nvPr/>
        </p:nvSpPr>
        <p:spPr>
          <a:xfrm>
            <a:off x="5071872" y="3429000"/>
            <a:ext cx="2157984" cy="6431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07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7998-EA4A-4499-BFCE-5E065F23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‘edit’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14CD01-726E-4E0F-AB31-5EE5CD955A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8" y="1377950"/>
            <a:ext cx="10022125" cy="47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87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2469-F08A-4F93-9588-B069181E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the boxes for the subjects would like to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94B16-CD8A-4813-ADF9-E554CBD201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" y="1182706"/>
            <a:ext cx="11947170" cy="1743456"/>
          </a:xfrm>
          <a:prstGeom prst="rect">
            <a:avLst/>
          </a:prstGeom>
          <a:noFill/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0FAE44C-D366-4DD5-9846-CA2C115AAD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2" y="2923543"/>
            <a:ext cx="11060068" cy="4048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88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CCF6-A52F-4532-94AB-532C52A1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Order the subjects for what you want to most to least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B9BF-1B68-4F79-A658-B699CCBC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7" y="1377778"/>
            <a:ext cx="5354677" cy="4799185"/>
          </a:xfrm>
        </p:spPr>
        <p:txBody>
          <a:bodyPr/>
          <a:lstStyle/>
          <a:p>
            <a:r>
              <a:rPr lang="en-AU" dirty="0"/>
              <a:t>Use the green arrows to re-order</a:t>
            </a:r>
          </a:p>
          <a:p>
            <a:endParaRPr lang="en-AU" dirty="0"/>
          </a:p>
          <a:p>
            <a:r>
              <a:rPr lang="en-AU" dirty="0"/>
              <a:t>Hit 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78C76-1BF7-49E2-8E6E-02B0E14B0F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43" y="1223320"/>
            <a:ext cx="5839460" cy="4801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0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B60-1B0C-4FD5-BDCB-87137B46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Log into OneSchool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F97C-5DB0-46E1-9AA5-DD35BEFB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4683723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Log into OneSchool             or search for </a:t>
            </a:r>
            <a:r>
              <a:rPr lang="en-AU" dirty="0">
                <a:hlinkClick r:id="rId2"/>
              </a:rPr>
              <a:t>oslp@eq.edu.au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1938-FCE8-4551-B0D0-5E2237D5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85" y="2014220"/>
            <a:ext cx="5619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C7B2-3FD1-4C01-9378-9540E3B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look at OneSchool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DA03-6477-4FEA-B43A-376FB9C0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543" y="3099416"/>
            <a:ext cx="2662726" cy="299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These are all resources to support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8D1FE-9D68-4E5B-A871-FE10FFCE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78" y="416793"/>
            <a:ext cx="974477" cy="1222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7EFA93-BBA4-416D-A888-C6D60DF6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"/>
          <a:stretch/>
        </p:blipFill>
        <p:spPr bwMode="auto">
          <a:xfrm>
            <a:off x="530552" y="1690688"/>
            <a:ext cx="7873751" cy="440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38BD5-E6D3-4753-A722-898CEF833497}"/>
              </a:ext>
            </a:extLst>
          </p:cNvPr>
          <p:cNvSpPr txBox="1"/>
          <p:nvPr/>
        </p:nvSpPr>
        <p:spPr>
          <a:xfrm>
            <a:off x="3837062" y="1746005"/>
            <a:ext cx="4537817" cy="3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CE1C6BD-CF06-40CB-9537-C68EA8D753AE}"/>
              </a:ext>
            </a:extLst>
          </p:cNvPr>
          <p:cNvSpPr/>
          <p:nvPr/>
        </p:nvSpPr>
        <p:spPr>
          <a:xfrm rot="10800000">
            <a:off x="8092866" y="3255141"/>
            <a:ext cx="880217" cy="3477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B9C59-56AD-48C4-91F9-3876CEC91B18}"/>
              </a:ext>
            </a:extLst>
          </p:cNvPr>
          <p:cNvSpPr txBox="1"/>
          <p:nvPr/>
        </p:nvSpPr>
        <p:spPr>
          <a:xfrm>
            <a:off x="367469" y="1639018"/>
            <a:ext cx="91440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68F8A-81EE-4B2A-BD73-F03E504C35C0}"/>
              </a:ext>
            </a:extLst>
          </p:cNvPr>
          <p:cNvSpPr txBox="1"/>
          <p:nvPr/>
        </p:nvSpPr>
        <p:spPr>
          <a:xfrm>
            <a:off x="1589517" y="1401510"/>
            <a:ext cx="259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Click ‘My SET Plan’</a:t>
            </a:r>
          </a:p>
        </p:txBody>
      </p:sp>
    </p:spTree>
    <p:extLst>
      <p:ext uri="{BB962C8B-B14F-4D97-AF65-F5344CB8AC3E}">
        <p14:creationId xmlns:p14="http://schemas.microsoft.com/office/powerpoint/2010/main" val="394578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5D4B-7F11-4580-8CF1-A0786AB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" y="414329"/>
            <a:ext cx="11786336" cy="1044225"/>
          </a:xfrm>
        </p:spPr>
        <p:txBody>
          <a:bodyPr>
            <a:normAutofit fontScale="90000"/>
          </a:bodyPr>
          <a:lstStyle/>
          <a:p>
            <a:r>
              <a:rPr lang="en-AU" dirty="0"/>
              <a:t>Make sure you save each page even if not finished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473DAA-DCCB-4E6B-980E-8DAF100D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3" y="1580911"/>
            <a:ext cx="12250723" cy="52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E8B4A4-06E6-41C5-87D6-EFE9BA2D6D64}"/>
              </a:ext>
            </a:extLst>
          </p:cNvPr>
          <p:cNvCxnSpPr>
            <a:cxnSpLocks/>
          </p:cNvCxnSpPr>
          <p:nvPr/>
        </p:nvCxnSpPr>
        <p:spPr>
          <a:xfrm>
            <a:off x="3260522" y="3030713"/>
            <a:ext cx="34590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EAFC41-2441-4182-A1C2-3FC8AD779BA9}"/>
              </a:ext>
            </a:extLst>
          </p:cNvPr>
          <p:cNvSpPr txBox="1"/>
          <p:nvPr/>
        </p:nvSpPr>
        <p:spPr>
          <a:xfrm>
            <a:off x="7360439" y="1654064"/>
            <a:ext cx="4831561" cy="3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697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5D4B-7F11-4580-8CF1-A0786AB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" y="414329"/>
            <a:ext cx="10515600" cy="1044225"/>
          </a:xfrm>
        </p:spPr>
        <p:txBody>
          <a:bodyPr/>
          <a:lstStyle/>
          <a:p>
            <a:r>
              <a:rPr lang="en-AU" dirty="0"/>
              <a:t>1. After I complete Year 10, I intend to: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473DAA-DCCB-4E6B-980E-8DAF100D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3" y="1580911"/>
            <a:ext cx="12250723" cy="52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AFC41-2441-4182-A1C2-3FC8AD779BA9}"/>
              </a:ext>
            </a:extLst>
          </p:cNvPr>
          <p:cNvSpPr txBox="1"/>
          <p:nvPr/>
        </p:nvSpPr>
        <p:spPr>
          <a:xfrm>
            <a:off x="7360439" y="1654064"/>
            <a:ext cx="4831561" cy="3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7D785-8FDC-4E1E-8F3F-D86B2CD6DF63}"/>
              </a:ext>
            </a:extLst>
          </p:cNvPr>
          <p:cNvSpPr txBox="1"/>
          <p:nvPr/>
        </p:nvSpPr>
        <p:spPr>
          <a:xfrm>
            <a:off x="83890" y="3238150"/>
            <a:ext cx="12004646" cy="16180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26D30-180E-4655-B258-CCF8F952E6AF}"/>
              </a:ext>
            </a:extLst>
          </p:cNvPr>
          <p:cNvSpPr txBox="1"/>
          <p:nvPr/>
        </p:nvSpPr>
        <p:spPr>
          <a:xfrm>
            <a:off x="7575258" y="3850124"/>
            <a:ext cx="426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TAFE, Indi, Apprentice, Busy Schools, etc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64967-0A85-4A22-8A85-7FC99C69F8CB}"/>
              </a:ext>
            </a:extLst>
          </p:cNvPr>
          <p:cNvSpPr txBox="1"/>
          <p:nvPr/>
        </p:nvSpPr>
        <p:spPr>
          <a:xfrm>
            <a:off x="6788091" y="4318631"/>
            <a:ext cx="42616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dirty="0"/>
              <a:t>Kmart, Coles, </a:t>
            </a:r>
            <a:r>
              <a:rPr lang="en-AU" dirty="0" err="1"/>
              <a:t>Mcdonals</a:t>
            </a:r>
            <a:r>
              <a:rPr lang="en-AU" dirty="0"/>
              <a:t> etc </a:t>
            </a:r>
          </a:p>
        </p:txBody>
      </p:sp>
    </p:spTree>
    <p:extLst>
      <p:ext uri="{BB962C8B-B14F-4D97-AF65-F5344CB8AC3E}">
        <p14:creationId xmlns:p14="http://schemas.microsoft.com/office/powerpoint/2010/main" val="186338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5D4B-7F11-4580-8CF1-A0786AB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9" y="414329"/>
            <a:ext cx="11736897" cy="1044225"/>
          </a:xfrm>
        </p:spPr>
        <p:txBody>
          <a:bodyPr>
            <a:normAutofit fontScale="90000"/>
          </a:bodyPr>
          <a:lstStyle/>
          <a:p>
            <a:r>
              <a:rPr lang="en-AU" dirty="0"/>
              <a:t>2. My intended learning pathway for year 11 and 12 is: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473DAA-DCCB-4E6B-980E-8DAF100D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3" y="1580911"/>
            <a:ext cx="12250723" cy="52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AFC41-2441-4182-A1C2-3FC8AD779BA9}"/>
              </a:ext>
            </a:extLst>
          </p:cNvPr>
          <p:cNvSpPr txBox="1"/>
          <p:nvPr/>
        </p:nvSpPr>
        <p:spPr>
          <a:xfrm>
            <a:off x="7360439" y="1654064"/>
            <a:ext cx="4831561" cy="3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7D785-8FDC-4E1E-8F3F-D86B2CD6DF63}"/>
              </a:ext>
            </a:extLst>
          </p:cNvPr>
          <p:cNvSpPr txBox="1"/>
          <p:nvPr/>
        </p:nvSpPr>
        <p:spPr>
          <a:xfrm>
            <a:off x="93677" y="4918236"/>
            <a:ext cx="12004646" cy="16180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BBA1D-AE08-46A1-9A2A-41302F4698EE}"/>
              </a:ext>
            </a:extLst>
          </p:cNvPr>
          <p:cNvSpPr txBox="1"/>
          <p:nvPr/>
        </p:nvSpPr>
        <p:spPr>
          <a:xfrm>
            <a:off x="6266576" y="5554846"/>
            <a:ext cx="30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Leave blank if not returning </a:t>
            </a:r>
          </a:p>
        </p:txBody>
      </p:sp>
    </p:spTree>
    <p:extLst>
      <p:ext uri="{BB962C8B-B14F-4D97-AF65-F5344CB8AC3E}">
        <p14:creationId xmlns:p14="http://schemas.microsoft.com/office/powerpoint/2010/main" val="196513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21B3-78EC-48AB-821C-0266AFEF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3. I also intend my pathway to include the achievement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D109-40A8-4174-8A54-E0BBD8D7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7DFF3A-01FE-4E45-A66C-126D55AE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47800"/>
            <a:ext cx="12163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9C5893-6B13-4B85-9477-67C339D60CBD}"/>
              </a:ext>
            </a:extLst>
          </p:cNvPr>
          <p:cNvCxnSpPr>
            <a:cxnSpLocks/>
          </p:cNvCxnSpPr>
          <p:nvPr/>
        </p:nvCxnSpPr>
        <p:spPr>
          <a:xfrm>
            <a:off x="173374" y="2342815"/>
            <a:ext cx="34590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4BD332-0967-4EC9-B6C5-C2548FBDA276}"/>
              </a:ext>
            </a:extLst>
          </p:cNvPr>
          <p:cNvSpPr txBox="1"/>
          <p:nvPr/>
        </p:nvSpPr>
        <p:spPr>
          <a:xfrm>
            <a:off x="3056694" y="2158149"/>
            <a:ext cx="30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do not have this at BSHS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76F64-78F8-4522-BEE8-B46C42860713}"/>
              </a:ext>
            </a:extLst>
          </p:cNvPr>
          <p:cNvSpPr txBox="1"/>
          <p:nvPr/>
        </p:nvSpPr>
        <p:spPr>
          <a:xfrm>
            <a:off x="7638481" y="4301490"/>
            <a:ext cx="3475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Read through and complete carefully.</a:t>
            </a:r>
          </a:p>
          <a:p>
            <a:endParaRPr lang="en-AU" dirty="0"/>
          </a:p>
          <a:p>
            <a:r>
              <a:rPr lang="en-AU" dirty="0"/>
              <a:t>Remember you can return to this page if you are unsure now.</a:t>
            </a:r>
          </a:p>
        </p:txBody>
      </p:sp>
    </p:spTree>
    <p:extLst>
      <p:ext uri="{BB962C8B-B14F-4D97-AF65-F5344CB8AC3E}">
        <p14:creationId xmlns:p14="http://schemas.microsoft.com/office/powerpoint/2010/main" val="381677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F862-4A70-4799-9561-C8F1E61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2" y="365125"/>
            <a:ext cx="1176399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4. When I leave school my preferred pathway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210F-1467-4486-AA7F-09195AB4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5731"/>
            <a:ext cx="10515600" cy="791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b="1" dirty="0">
                <a:solidFill>
                  <a:schemeClr val="accent2"/>
                </a:solidFill>
              </a:rPr>
              <a:t>REMEMBER TO SAVE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C03B2D-1562-405A-9791-5AA5FAB6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" y="1936112"/>
            <a:ext cx="12182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3F196-8777-4041-A37E-2057CBA7CE1A}"/>
              </a:ext>
            </a:extLst>
          </p:cNvPr>
          <p:cNvSpPr txBox="1"/>
          <p:nvPr/>
        </p:nvSpPr>
        <p:spPr>
          <a:xfrm>
            <a:off x="368151" y="2216981"/>
            <a:ext cx="7316165" cy="3164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65E2-DA7C-47E9-A483-098D76F97FA4}"/>
              </a:ext>
            </a:extLst>
          </p:cNvPr>
          <p:cNvSpPr txBox="1"/>
          <p:nvPr/>
        </p:nvSpPr>
        <p:spPr>
          <a:xfrm>
            <a:off x="292649" y="4981943"/>
            <a:ext cx="353303" cy="2360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5C289-3385-4D87-8F03-813545999A27}"/>
              </a:ext>
            </a:extLst>
          </p:cNvPr>
          <p:cNvSpPr txBox="1"/>
          <p:nvPr/>
        </p:nvSpPr>
        <p:spPr>
          <a:xfrm>
            <a:off x="292650" y="4354741"/>
            <a:ext cx="2475718" cy="5399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85235-0000-4D41-BF91-29F9DA881FA3}"/>
              </a:ext>
            </a:extLst>
          </p:cNvPr>
          <p:cNvSpPr txBox="1"/>
          <p:nvPr/>
        </p:nvSpPr>
        <p:spPr>
          <a:xfrm>
            <a:off x="2870696" y="4525858"/>
            <a:ext cx="797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Links to request your USI are on the school website</a:t>
            </a:r>
          </a:p>
        </p:txBody>
      </p:sp>
    </p:spTree>
    <p:extLst>
      <p:ext uri="{BB962C8B-B14F-4D97-AF65-F5344CB8AC3E}">
        <p14:creationId xmlns:p14="http://schemas.microsoft.com/office/powerpoint/2010/main" val="183349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68AB-4CBC-4BB9-A666-880BC0C1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Don’t forget to hit save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F3ABE5-16A0-4432-B25C-B8EA8267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4" y="2013025"/>
            <a:ext cx="11644745" cy="288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1ED12-F848-4E78-B01F-B0B9CE58FE9B}"/>
              </a:ext>
            </a:extLst>
          </p:cNvPr>
          <p:cNvSpPr txBox="1"/>
          <p:nvPr/>
        </p:nvSpPr>
        <p:spPr>
          <a:xfrm>
            <a:off x="7293327" y="2013025"/>
            <a:ext cx="4831561" cy="34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9C209-B4E4-4781-94A2-34D98C5FFACB}"/>
              </a:ext>
            </a:extLst>
          </p:cNvPr>
          <p:cNvSpPr txBox="1"/>
          <p:nvPr/>
        </p:nvSpPr>
        <p:spPr>
          <a:xfrm>
            <a:off x="1661020" y="2548141"/>
            <a:ext cx="1551963" cy="3292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EDD4A307-D1E5-453F-BA0C-EDA447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68" y="2548140"/>
            <a:ext cx="78390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803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ModeratedBy xmlns="e0f9ec24-0483-4584-8410-c524d92b3239">
      <UserInfo>
        <DisplayName>PETERS, Melissa</DisplayName>
        <AccountId>101</AccountId>
        <AccountType/>
      </UserInfo>
    </PPModeratedBy>
    <PPContentApprover xmlns="e0f9ec24-0483-4584-8410-c524d92b3239">
      <UserInfo>
        <DisplayName>PETERS, Melissa</DisplayName>
        <AccountId>101</AccountId>
        <AccountType/>
      </UserInfo>
    </PPContentApprover>
    <PPModeratedDate xmlns="e0f9ec24-0483-4584-8410-c524d92b3239">2025-06-24T06:29:20+00:00</PPModeratedDate>
    <PPReferenceNumber xmlns="e0f9ec24-0483-4584-8410-c524d92b3239" xsi:nil="true"/>
    <PPContentOwner xmlns="e0f9ec24-0483-4584-8410-c524d92b3239">
      <UserInfo>
        <DisplayName>PETERS, Melissa</DisplayName>
        <AccountId>101</AccountId>
        <AccountType/>
      </UserInfo>
    </PPContentOwner>
    <PPPublishedNotificationAddresses xmlns="e0f9ec24-0483-4584-8410-c524d92b3239" xsi:nil="true"/>
    <PPSubmittedBy xmlns="e0f9ec24-0483-4584-8410-c524d92b3239">
      <UserInfo>
        <DisplayName>PETERS, Melissa</DisplayName>
        <AccountId>101</AccountId>
        <AccountType/>
      </UserInfo>
    </PPSubmittedBy>
    <PPLastReviewedBy xmlns="e0f9ec24-0483-4584-8410-c524d92b3239">
      <UserInfo>
        <DisplayName>PETERS, Melissa</DisplayName>
        <AccountId>101</AccountId>
        <AccountType/>
      </UserInfo>
    </PPLastReviewedBy>
    <PPContentAuthor xmlns="e0f9ec24-0483-4584-8410-c524d92b3239">
      <UserInfo>
        <DisplayName>PETERS, Melissa</DisplayName>
        <AccountId>101</AccountId>
        <AccountType/>
      </UserInfo>
    </PPContentAuthor>
    <PPLastReviewedDate xmlns="e0f9ec24-0483-4584-8410-c524d92b3239">2025-06-24T06:29:20+00:00</PPLastReviewedDate>
    <PublishingExpirationDate xmlns="http://schemas.microsoft.com/sharepoint/v3" xsi:nil="true"/>
    <PPReviewDate xmlns="e0f9ec24-0483-4584-8410-c524d92b3239" xsi:nil="true"/>
    <PublishingStartDate xmlns="http://schemas.microsoft.com/sharepoint/v3" xsi:nil="true"/>
    <PPSubmittedDate xmlns="e0f9ec24-0483-4584-8410-c524d92b3239">2025-06-24T06:29:13+00:00</PPSubmitt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71B8D0BBAC1478A0CE3C5D50C1B3A" ma:contentTypeVersion="1" ma:contentTypeDescription="Create a new document." ma:contentTypeScope="" ma:versionID="9f63768fdbeb6744e76ef2a9c773f9d0">
  <xsd:schema xmlns:xsd="http://www.w3.org/2001/XMLSchema" xmlns:xs="http://www.w3.org/2001/XMLSchema" xmlns:p="http://schemas.microsoft.com/office/2006/metadata/properties" xmlns:ns1="http://schemas.microsoft.com/sharepoint/v3" xmlns:ns2="e0f9ec24-0483-4584-8410-c524d92b3239" targetNamespace="http://schemas.microsoft.com/office/2006/metadata/properties" ma:root="true" ma:fieldsID="8443a9756b65923f8d1e1ec0a062bd00" ns1:_="" ns2:_="">
    <xsd:import namespace="http://schemas.microsoft.com/sharepoint/v3"/>
    <xsd:import namespace="e0f9ec24-0483-4584-8410-c524d92b3239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9ec24-0483-4584-8410-c524d92b3239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1EF57-9D97-42CA-8C8B-70AC7F8BDBC1}">
  <ds:schemaRefs>
    <ds:schemaRef ds:uri="e089fcb5-de9e-443c-b8e1-71a8cef0785c"/>
    <ds:schemaRef ds:uri="http://schemas.microsoft.com/office/2006/documentManagement/types"/>
    <ds:schemaRef ds:uri="38d42717-2401-40f3-8b04-1c35ae29bfeb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F18B84-7312-4FFC-A1EE-6E21B8612D79}"/>
</file>

<file path=customXml/itemProps3.xml><?xml version="1.0" encoding="utf-8"?>
<ds:datastoreItem xmlns:ds="http://schemas.openxmlformats.org/officeDocument/2006/customXml" ds:itemID="{DD247F02-21D3-4EE4-A5D0-394EBA6C4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DoE-MSPowerPoint-template</Template>
  <TotalTime>0</TotalTime>
  <Words>309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SETP Module </vt:lpstr>
      <vt:lpstr>Log into OneSchool</vt:lpstr>
      <vt:lpstr>Let’s look at OneSchool </vt:lpstr>
      <vt:lpstr>Make sure you save each page even if not finished</vt:lpstr>
      <vt:lpstr>1. After I complete Year 10, I intend to:</vt:lpstr>
      <vt:lpstr>2. My intended learning pathway for year 11 and 12 is:</vt:lpstr>
      <vt:lpstr>3. I also intend my pathway to include the achievement of:</vt:lpstr>
      <vt:lpstr>4. When I leave school my preferred pathway includes:</vt:lpstr>
      <vt:lpstr>Don’t forget to hit save</vt:lpstr>
      <vt:lpstr>Subject selection phase of SETPs</vt:lpstr>
      <vt:lpstr>Consider Recommended levels of Achievement </vt:lpstr>
      <vt:lpstr>Process </vt:lpstr>
      <vt:lpstr>Smorgasbord selection</vt:lpstr>
      <vt:lpstr>My Course of study – click here</vt:lpstr>
      <vt:lpstr>Select 2026 Senior Subject selections</vt:lpstr>
      <vt:lpstr>Click ‘edit’</vt:lpstr>
      <vt:lpstr>Check the boxes for the subjects would like to do</vt:lpstr>
      <vt:lpstr>Order the subjects for what you want to most to least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SETP module</dc:title>
  <dc:subject/>
  <dc:creator/>
  <cp:keywords/>
  <cp:lastModifiedBy/>
  <cp:revision>23</cp:revision>
  <dcterms:created xsi:type="dcterms:W3CDTF">2024-07-18T23:26:54Z</dcterms:created>
  <dcterms:modified xsi:type="dcterms:W3CDTF">2025-06-23T05:02:49Z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0x01010018571B8D0BBAC1478A0CE3C5D50C1B3A</vt:lpwstr>
  </property>
  <property fmtid="{D5CDD505-2E9C-101B-9397-08002B2CF9AE}" pid="3" name="MediaServiceImageTags">
    <vt:lpwstr/>
  </property>
</Properties>
</file>