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4"/>
  </p:sldMasterIdLst>
  <p:notesMasterIdLst>
    <p:notesMasterId r:id="rId18"/>
  </p:notesMasterIdLst>
  <p:sldIdLst>
    <p:sldId id="288" r:id="rId5"/>
    <p:sldId id="285" r:id="rId6"/>
    <p:sldId id="286" r:id="rId7"/>
    <p:sldId id="260" r:id="rId8"/>
    <p:sldId id="287" r:id="rId9"/>
    <p:sldId id="291" r:id="rId10"/>
    <p:sldId id="289" r:id="rId11"/>
    <p:sldId id="292" r:id="rId12"/>
    <p:sldId id="290" r:id="rId13"/>
    <p:sldId id="293" r:id="rId14"/>
    <p:sldId id="294" r:id="rId15"/>
    <p:sldId id="295" r:id="rId16"/>
    <p:sldId id="296"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7" d="100"/>
          <a:sy n="77" d="100"/>
        </p:scale>
        <p:origin x="26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AFFE, Carole (ctaaf4)" userId="c9151c4f-dc74-469d-8626-1057d0f3824d" providerId="ADAL" clId="{C3A00037-D5BA-4CF2-8EAC-AE349D3D3284}"/>
    <pc:docChg chg="custSel addSld modSld">
      <pc:chgData name="TAAFFE, Carole (ctaaf4)" userId="c9151c4f-dc74-469d-8626-1057d0f3824d" providerId="ADAL" clId="{C3A00037-D5BA-4CF2-8EAC-AE349D3D3284}" dt="2024-07-08T23:09:17.880" v="179" actId="6549"/>
      <pc:docMkLst>
        <pc:docMk/>
      </pc:docMkLst>
      <pc:sldChg chg="modSp mod">
        <pc:chgData name="TAAFFE, Carole (ctaaf4)" userId="c9151c4f-dc74-469d-8626-1057d0f3824d" providerId="ADAL" clId="{C3A00037-D5BA-4CF2-8EAC-AE349D3D3284}" dt="2024-07-08T23:09:17.880" v="179" actId="6549"/>
        <pc:sldMkLst>
          <pc:docMk/>
          <pc:sldMk cId="3307250467" sldId="288"/>
        </pc:sldMkLst>
        <pc:spChg chg="mod">
          <ac:chgData name="TAAFFE, Carole (ctaaf4)" userId="c9151c4f-dc74-469d-8626-1057d0f3824d" providerId="ADAL" clId="{C3A00037-D5BA-4CF2-8EAC-AE349D3D3284}" dt="2024-07-08T23:09:17.880" v="179" actId="6549"/>
          <ac:spMkLst>
            <pc:docMk/>
            <pc:sldMk cId="3307250467" sldId="288"/>
            <ac:spMk id="3" creationId="{7624E698-38AC-43FC-B97A-FE6C52AD8FE7}"/>
          </ac:spMkLst>
        </pc:spChg>
      </pc:sldChg>
      <pc:sldChg chg="modSp mod">
        <pc:chgData name="TAAFFE, Carole (ctaaf4)" userId="c9151c4f-dc74-469d-8626-1057d0f3824d" providerId="ADAL" clId="{C3A00037-D5BA-4CF2-8EAC-AE349D3D3284}" dt="2024-07-08T23:05:40.435" v="141" actId="207"/>
        <pc:sldMkLst>
          <pc:docMk/>
          <pc:sldMk cId="2226066224" sldId="289"/>
        </pc:sldMkLst>
        <pc:spChg chg="mod">
          <ac:chgData name="TAAFFE, Carole (ctaaf4)" userId="c9151c4f-dc74-469d-8626-1057d0f3824d" providerId="ADAL" clId="{C3A00037-D5BA-4CF2-8EAC-AE349D3D3284}" dt="2024-07-08T23:00:10.147" v="3" actId="255"/>
          <ac:spMkLst>
            <pc:docMk/>
            <pc:sldMk cId="2226066224" sldId="289"/>
            <ac:spMk id="2" creationId="{DBB56427-22DF-4C7A-9F1B-9AA21C50A19C}"/>
          </ac:spMkLst>
        </pc:spChg>
        <pc:spChg chg="mod">
          <ac:chgData name="TAAFFE, Carole (ctaaf4)" userId="c9151c4f-dc74-469d-8626-1057d0f3824d" providerId="ADAL" clId="{C3A00037-D5BA-4CF2-8EAC-AE349D3D3284}" dt="2024-07-08T23:05:40.435" v="141" actId="207"/>
          <ac:spMkLst>
            <pc:docMk/>
            <pc:sldMk cId="2226066224" sldId="289"/>
            <ac:spMk id="3" creationId="{DA84141E-F170-4243-8EA8-0FCA260BCDE5}"/>
          </ac:spMkLst>
        </pc:spChg>
      </pc:sldChg>
      <pc:sldChg chg="modSp mod">
        <pc:chgData name="TAAFFE, Carole (ctaaf4)" userId="c9151c4f-dc74-469d-8626-1057d0f3824d" providerId="ADAL" clId="{C3A00037-D5BA-4CF2-8EAC-AE349D3D3284}" dt="2024-07-08T23:03:43.761" v="99" actId="14100"/>
        <pc:sldMkLst>
          <pc:docMk/>
          <pc:sldMk cId="329740503" sldId="290"/>
        </pc:sldMkLst>
        <pc:spChg chg="mod">
          <ac:chgData name="TAAFFE, Carole (ctaaf4)" userId="c9151c4f-dc74-469d-8626-1057d0f3824d" providerId="ADAL" clId="{C3A00037-D5BA-4CF2-8EAC-AE349D3D3284}" dt="2024-07-08T23:02:51.842" v="88" actId="20577"/>
          <ac:spMkLst>
            <pc:docMk/>
            <pc:sldMk cId="329740503" sldId="290"/>
            <ac:spMk id="2" creationId="{9E88A27A-AB42-45BA-9443-6DCA8231311D}"/>
          </ac:spMkLst>
        </pc:spChg>
        <pc:spChg chg="mod">
          <ac:chgData name="TAAFFE, Carole (ctaaf4)" userId="c9151c4f-dc74-469d-8626-1057d0f3824d" providerId="ADAL" clId="{C3A00037-D5BA-4CF2-8EAC-AE349D3D3284}" dt="2024-07-08T23:03:43.761" v="99" actId="14100"/>
          <ac:spMkLst>
            <pc:docMk/>
            <pc:sldMk cId="329740503" sldId="290"/>
            <ac:spMk id="3" creationId="{A81A1FE4-5286-46BC-BC77-6795147127E0}"/>
          </ac:spMkLst>
        </pc:spChg>
      </pc:sldChg>
      <pc:sldChg chg="modSp add mod">
        <pc:chgData name="TAAFFE, Carole (ctaaf4)" userId="c9151c4f-dc74-469d-8626-1057d0f3824d" providerId="ADAL" clId="{C3A00037-D5BA-4CF2-8EAC-AE349D3D3284}" dt="2024-07-08T23:02:42" v="81" actId="20577"/>
        <pc:sldMkLst>
          <pc:docMk/>
          <pc:sldMk cId="1563251810" sldId="292"/>
        </pc:sldMkLst>
        <pc:spChg chg="mod">
          <ac:chgData name="TAAFFE, Carole (ctaaf4)" userId="c9151c4f-dc74-469d-8626-1057d0f3824d" providerId="ADAL" clId="{C3A00037-D5BA-4CF2-8EAC-AE349D3D3284}" dt="2024-07-08T23:02:42" v="81" actId="20577"/>
          <ac:spMkLst>
            <pc:docMk/>
            <pc:sldMk cId="1563251810" sldId="292"/>
            <ac:spMk id="2" creationId="{3E7EE8AB-CBAA-43EB-8E65-C5E4DE5F93D4}"/>
          </ac:spMkLst>
        </pc:spChg>
      </pc:sldChg>
      <pc:sldChg chg="modSp new mod">
        <pc:chgData name="TAAFFE, Carole (ctaaf4)" userId="c9151c4f-dc74-469d-8626-1057d0f3824d" providerId="ADAL" clId="{C3A00037-D5BA-4CF2-8EAC-AE349D3D3284}" dt="2024-07-08T23:05:29.628" v="140" actId="6549"/>
        <pc:sldMkLst>
          <pc:docMk/>
          <pc:sldMk cId="2068722204" sldId="293"/>
        </pc:sldMkLst>
        <pc:spChg chg="mod">
          <ac:chgData name="TAAFFE, Carole (ctaaf4)" userId="c9151c4f-dc74-469d-8626-1057d0f3824d" providerId="ADAL" clId="{C3A00037-D5BA-4CF2-8EAC-AE349D3D3284}" dt="2024-07-08T23:04:14.349" v="104" actId="207"/>
          <ac:spMkLst>
            <pc:docMk/>
            <pc:sldMk cId="2068722204" sldId="293"/>
            <ac:spMk id="2" creationId="{2268FB2E-B3D2-48CE-B919-A86B1E3AF00C}"/>
          </ac:spMkLst>
        </pc:spChg>
        <pc:spChg chg="mod">
          <ac:chgData name="TAAFFE, Carole (ctaaf4)" userId="c9151c4f-dc74-469d-8626-1057d0f3824d" providerId="ADAL" clId="{C3A00037-D5BA-4CF2-8EAC-AE349D3D3284}" dt="2024-07-08T23:05:29.628" v="140" actId="6549"/>
          <ac:spMkLst>
            <pc:docMk/>
            <pc:sldMk cId="2068722204" sldId="293"/>
            <ac:spMk id="3" creationId="{D15858F2-B5AB-4795-90C8-337EB5EEBD6C}"/>
          </ac:spMkLst>
        </pc:spChg>
      </pc:sldChg>
      <pc:sldChg chg="modSp add mod">
        <pc:chgData name="TAAFFE, Carole (ctaaf4)" userId="c9151c4f-dc74-469d-8626-1057d0f3824d" providerId="ADAL" clId="{C3A00037-D5BA-4CF2-8EAC-AE349D3D3284}" dt="2024-07-08T23:06:15.204" v="156" actId="27636"/>
        <pc:sldMkLst>
          <pc:docMk/>
          <pc:sldMk cId="417881634" sldId="294"/>
        </pc:sldMkLst>
        <pc:spChg chg="mod">
          <ac:chgData name="TAAFFE, Carole (ctaaf4)" userId="c9151c4f-dc74-469d-8626-1057d0f3824d" providerId="ADAL" clId="{C3A00037-D5BA-4CF2-8EAC-AE349D3D3284}" dt="2024-07-08T23:06:15.204" v="156" actId="27636"/>
          <ac:spMkLst>
            <pc:docMk/>
            <pc:sldMk cId="417881634" sldId="294"/>
            <ac:spMk id="2" creationId="{3E7EE8AB-CBAA-43EB-8E65-C5E4DE5F93D4}"/>
          </ac:spMkLst>
        </pc:spChg>
      </pc:sldChg>
      <pc:sldChg chg="modSp new mod">
        <pc:chgData name="TAAFFE, Carole (ctaaf4)" userId="c9151c4f-dc74-469d-8626-1057d0f3824d" providerId="ADAL" clId="{C3A00037-D5BA-4CF2-8EAC-AE349D3D3284}" dt="2024-07-08T23:07:09.599" v="165" actId="6549"/>
        <pc:sldMkLst>
          <pc:docMk/>
          <pc:sldMk cId="1613750418" sldId="295"/>
        </pc:sldMkLst>
        <pc:spChg chg="mod">
          <ac:chgData name="TAAFFE, Carole (ctaaf4)" userId="c9151c4f-dc74-469d-8626-1057d0f3824d" providerId="ADAL" clId="{C3A00037-D5BA-4CF2-8EAC-AE349D3D3284}" dt="2024-07-08T23:06:41.057" v="159" actId="14100"/>
          <ac:spMkLst>
            <pc:docMk/>
            <pc:sldMk cId="1613750418" sldId="295"/>
            <ac:spMk id="2" creationId="{CD55B498-C7FC-45A8-B371-0198FC374837}"/>
          </ac:spMkLst>
        </pc:spChg>
        <pc:spChg chg="mod">
          <ac:chgData name="TAAFFE, Carole (ctaaf4)" userId="c9151c4f-dc74-469d-8626-1057d0f3824d" providerId="ADAL" clId="{C3A00037-D5BA-4CF2-8EAC-AE349D3D3284}" dt="2024-07-08T23:07:09.599" v="165" actId="6549"/>
          <ac:spMkLst>
            <pc:docMk/>
            <pc:sldMk cId="1613750418" sldId="295"/>
            <ac:spMk id="3" creationId="{35836EE4-8ABB-4B6A-AE22-42C86A2222B8}"/>
          </ac:spMkLst>
        </pc:spChg>
      </pc:sldChg>
      <pc:sldChg chg="modSp new mod">
        <pc:chgData name="TAAFFE, Carole (ctaaf4)" userId="c9151c4f-dc74-469d-8626-1057d0f3824d" providerId="ADAL" clId="{C3A00037-D5BA-4CF2-8EAC-AE349D3D3284}" dt="2024-07-08T23:08:21.623" v="177" actId="14100"/>
        <pc:sldMkLst>
          <pc:docMk/>
          <pc:sldMk cId="4148313812" sldId="296"/>
        </pc:sldMkLst>
        <pc:spChg chg="mod">
          <ac:chgData name="TAAFFE, Carole (ctaaf4)" userId="c9151c4f-dc74-469d-8626-1057d0f3824d" providerId="ADAL" clId="{C3A00037-D5BA-4CF2-8EAC-AE349D3D3284}" dt="2024-07-08T23:07:52.519" v="170" actId="207"/>
          <ac:spMkLst>
            <pc:docMk/>
            <pc:sldMk cId="4148313812" sldId="296"/>
            <ac:spMk id="2" creationId="{DBC5AD00-2EEB-4A8A-8146-ABF3EE1279BD}"/>
          </ac:spMkLst>
        </pc:spChg>
        <pc:spChg chg="mod">
          <ac:chgData name="TAAFFE, Carole (ctaaf4)" userId="c9151c4f-dc74-469d-8626-1057d0f3824d" providerId="ADAL" clId="{C3A00037-D5BA-4CF2-8EAC-AE349D3D3284}" dt="2024-07-08T23:08:21.623" v="177" actId="14100"/>
          <ac:spMkLst>
            <pc:docMk/>
            <pc:sldMk cId="4148313812" sldId="296"/>
            <ac:spMk id="3" creationId="{624CD2FA-189E-4BC5-B5EC-039CA791171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54E1B3-7913-4D1F-A104-7B62ADC9648E}" type="datetimeFigureOut">
              <a:rPr lang="en-AU" smtClean="0"/>
              <a:t>9/07/2024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26AAEC-BAFE-431B-B238-E614EEB40D78}" type="slidenum">
              <a:rPr lang="en-AU" smtClean="0"/>
              <a:t>‹#›</a:t>
            </a:fld>
            <a:endParaRPr lang="en-AU"/>
          </a:p>
        </p:txBody>
      </p:sp>
    </p:spTree>
    <p:extLst>
      <p:ext uri="{BB962C8B-B14F-4D97-AF65-F5344CB8AC3E}">
        <p14:creationId xmlns:p14="http://schemas.microsoft.com/office/powerpoint/2010/main" val="2746284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3011D-EBC8-4EFA-8E8D-FBB1FEBC46E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4156A0BF-6B21-45DA-9BE9-DCCA955BF0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52C91C8D-599B-4576-AF08-D3AFD49B9160}"/>
              </a:ext>
            </a:extLst>
          </p:cNvPr>
          <p:cNvSpPr>
            <a:spLocks noGrp="1"/>
          </p:cNvSpPr>
          <p:nvPr>
            <p:ph type="dt" sz="half" idx="10"/>
          </p:nvPr>
        </p:nvSpPr>
        <p:spPr/>
        <p:txBody>
          <a:bodyPr/>
          <a:lstStyle/>
          <a:p>
            <a:fld id="{45F92331-C530-42C7-B7A6-6EB4A5F9636E}" type="datetimeFigureOut">
              <a:rPr lang="en-AU" smtClean="0"/>
              <a:t>9/07/2024</a:t>
            </a:fld>
            <a:endParaRPr lang="en-AU"/>
          </a:p>
        </p:txBody>
      </p:sp>
      <p:sp>
        <p:nvSpPr>
          <p:cNvPr id="5" name="Footer Placeholder 4">
            <a:extLst>
              <a:ext uri="{FF2B5EF4-FFF2-40B4-BE49-F238E27FC236}">
                <a16:creationId xmlns:a16="http://schemas.microsoft.com/office/drawing/2014/main" id="{37F58E23-9E13-4172-8F72-9894D357AEA6}"/>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405BB43-7B89-4F83-8DCE-32CB978B1B09}"/>
              </a:ext>
            </a:extLst>
          </p:cNvPr>
          <p:cNvSpPr>
            <a:spLocks noGrp="1"/>
          </p:cNvSpPr>
          <p:nvPr>
            <p:ph type="sldNum" sz="quarter" idx="12"/>
          </p:nvPr>
        </p:nvSpPr>
        <p:spPr/>
        <p:txBody>
          <a:bodyPr/>
          <a:lstStyle/>
          <a:p>
            <a:fld id="{5FB5F6D4-560A-4133-B880-BFFD7CD7C95C}" type="slidenum">
              <a:rPr lang="en-AU" smtClean="0"/>
              <a:t>‹#›</a:t>
            </a:fld>
            <a:endParaRPr lang="en-AU"/>
          </a:p>
        </p:txBody>
      </p:sp>
      <p:pic>
        <p:nvPicPr>
          <p:cNvPr id="7" name="Content Placeholder 12">
            <a:extLst>
              <a:ext uri="{FF2B5EF4-FFF2-40B4-BE49-F238E27FC236}">
                <a16:creationId xmlns:a16="http://schemas.microsoft.com/office/drawing/2014/main" id="{C81A3087-48FA-49B1-A757-B8C3ABCD894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909640"/>
          </a:xfrm>
          <a:prstGeom prst="rect">
            <a:avLst/>
          </a:prstGeom>
        </p:spPr>
      </p:pic>
      <p:pic>
        <p:nvPicPr>
          <p:cNvPr id="8" name="Picture 7">
            <a:extLst>
              <a:ext uri="{FF2B5EF4-FFF2-40B4-BE49-F238E27FC236}">
                <a16:creationId xmlns:a16="http://schemas.microsoft.com/office/drawing/2014/main" id="{BEF9B28D-76D6-46C7-B0DF-E81EA715D334}"/>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b="11006"/>
          <a:stretch/>
        </p:blipFill>
        <p:spPr>
          <a:xfrm>
            <a:off x="19624" y="6129231"/>
            <a:ext cx="12172375" cy="728770"/>
          </a:xfrm>
          <a:prstGeom prst="rect">
            <a:avLst/>
          </a:prstGeom>
        </p:spPr>
      </p:pic>
    </p:spTree>
    <p:extLst>
      <p:ext uri="{BB962C8B-B14F-4D97-AF65-F5344CB8AC3E}">
        <p14:creationId xmlns:p14="http://schemas.microsoft.com/office/powerpoint/2010/main" val="1842950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1A1F0-1F95-4D86-987B-E973F2AC7906}"/>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5905AC22-6DF0-4E78-94FD-B7D441E9AF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F1D361A-87F8-4349-B4CC-82B07B8F66B4}"/>
              </a:ext>
            </a:extLst>
          </p:cNvPr>
          <p:cNvSpPr>
            <a:spLocks noGrp="1"/>
          </p:cNvSpPr>
          <p:nvPr>
            <p:ph type="dt" sz="half" idx="10"/>
          </p:nvPr>
        </p:nvSpPr>
        <p:spPr/>
        <p:txBody>
          <a:bodyPr/>
          <a:lstStyle/>
          <a:p>
            <a:fld id="{45F92331-C530-42C7-B7A6-6EB4A5F9636E}" type="datetimeFigureOut">
              <a:rPr lang="en-AU" smtClean="0"/>
              <a:t>9/07/2024</a:t>
            </a:fld>
            <a:endParaRPr lang="en-AU"/>
          </a:p>
        </p:txBody>
      </p:sp>
      <p:sp>
        <p:nvSpPr>
          <p:cNvPr id="5" name="Footer Placeholder 4">
            <a:extLst>
              <a:ext uri="{FF2B5EF4-FFF2-40B4-BE49-F238E27FC236}">
                <a16:creationId xmlns:a16="http://schemas.microsoft.com/office/drawing/2014/main" id="{3569CB2D-AF02-4C0A-A46D-420F6054E35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96A1E2F-BA32-401A-9CA9-E9039D240FA3}"/>
              </a:ext>
            </a:extLst>
          </p:cNvPr>
          <p:cNvSpPr>
            <a:spLocks noGrp="1"/>
          </p:cNvSpPr>
          <p:nvPr>
            <p:ph type="sldNum" sz="quarter" idx="12"/>
          </p:nvPr>
        </p:nvSpPr>
        <p:spPr/>
        <p:txBody>
          <a:bodyPr/>
          <a:lstStyle/>
          <a:p>
            <a:fld id="{5FB5F6D4-560A-4133-B880-BFFD7CD7C95C}" type="slidenum">
              <a:rPr lang="en-AU" smtClean="0"/>
              <a:t>‹#›</a:t>
            </a:fld>
            <a:endParaRPr lang="en-AU"/>
          </a:p>
        </p:txBody>
      </p:sp>
    </p:spTree>
    <p:extLst>
      <p:ext uri="{BB962C8B-B14F-4D97-AF65-F5344CB8AC3E}">
        <p14:creationId xmlns:p14="http://schemas.microsoft.com/office/powerpoint/2010/main" val="1756163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D9291B3-987C-4239-BEAE-0039217D355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885F9AFA-0881-46FA-A9E6-869979BF6E2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1D5FABD-9E17-41A3-87DB-6FC05BB9206A}"/>
              </a:ext>
            </a:extLst>
          </p:cNvPr>
          <p:cNvSpPr>
            <a:spLocks noGrp="1"/>
          </p:cNvSpPr>
          <p:nvPr>
            <p:ph type="dt" sz="half" idx="10"/>
          </p:nvPr>
        </p:nvSpPr>
        <p:spPr/>
        <p:txBody>
          <a:bodyPr/>
          <a:lstStyle/>
          <a:p>
            <a:fld id="{45F92331-C530-42C7-B7A6-6EB4A5F9636E}" type="datetimeFigureOut">
              <a:rPr lang="en-AU" smtClean="0"/>
              <a:t>9/07/2024</a:t>
            </a:fld>
            <a:endParaRPr lang="en-AU"/>
          </a:p>
        </p:txBody>
      </p:sp>
      <p:sp>
        <p:nvSpPr>
          <p:cNvPr id="5" name="Footer Placeholder 4">
            <a:extLst>
              <a:ext uri="{FF2B5EF4-FFF2-40B4-BE49-F238E27FC236}">
                <a16:creationId xmlns:a16="http://schemas.microsoft.com/office/drawing/2014/main" id="{1D5FB5BD-9A87-4CD0-B12B-F5564434633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65DFD0B-A737-4139-A872-3F907B6BD676}"/>
              </a:ext>
            </a:extLst>
          </p:cNvPr>
          <p:cNvSpPr>
            <a:spLocks noGrp="1"/>
          </p:cNvSpPr>
          <p:nvPr>
            <p:ph type="sldNum" sz="quarter" idx="12"/>
          </p:nvPr>
        </p:nvSpPr>
        <p:spPr/>
        <p:txBody>
          <a:bodyPr/>
          <a:lstStyle/>
          <a:p>
            <a:fld id="{5FB5F6D4-560A-4133-B880-BFFD7CD7C95C}" type="slidenum">
              <a:rPr lang="en-AU" smtClean="0"/>
              <a:t>‹#›</a:t>
            </a:fld>
            <a:endParaRPr lang="en-AU"/>
          </a:p>
        </p:txBody>
      </p:sp>
    </p:spTree>
    <p:extLst>
      <p:ext uri="{BB962C8B-B14F-4D97-AF65-F5344CB8AC3E}">
        <p14:creationId xmlns:p14="http://schemas.microsoft.com/office/powerpoint/2010/main" val="662486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9922A-B78E-49FA-8DE6-A5C3E3DDD346}"/>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14E14F8B-F6D9-45AC-A4C5-94B1EBA3063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B095E27B-D236-4F94-8A4E-1E189E8CDA81}"/>
              </a:ext>
            </a:extLst>
          </p:cNvPr>
          <p:cNvSpPr>
            <a:spLocks noGrp="1"/>
          </p:cNvSpPr>
          <p:nvPr>
            <p:ph type="dt" sz="half" idx="10"/>
          </p:nvPr>
        </p:nvSpPr>
        <p:spPr/>
        <p:txBody>
          <a:bodyPr/>
          <a:lstStyle/>
          <a:p>
            <a:fld id="{45F92331-C530-42C7-B7A6-6EB4A5F9636E}" type="datetimeFigureOut">
              <a:rPr lang="en-AU" smtClean="0"/>
              <a:t>9/07/2024</a:t>
            </a:fld>
            <a:endParaRPr lang="en-AU"/>
          </a:p>
        </p:txBody>
      </p:sp>
      <p:sp>
        <p:nvSpPr>
          <p:cNvPr id="5" name="Footer Placeholder 4">
            <a:extLst>
              <a:ext uri="{FF2B5EF4-FFF2-40B4-BE49-F238E27FC236}">
                <a16:creationId xmlns:a16="http://schemas.microsoft.com/office/drawing/2014/main" id="{F79185C1-DB31-4DBB-87BC-C7913B208D36}"/>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B7156D3-E16F-49FF-87C1-4E28A5795429}"/>
              </a:ext>
            </a:extLst>
          </p:cNvPr>
          <p:cNvSpPr>
            <a:spLocks noGrp="1"/>
          </p:cNvSpPr>
          <p:nvPr>
            <p:ph type="sldNum" sz="quarter" idx="12"/>
          </p:nvPr>
        </p:nvSpPr>
        <p:spPr/>
        <p:txBody>
          <a:bodyPr/>
          <a:lstStyle/>
          <a:p>
            <a:fld id="{5FB5F6D4-560A-4133-B880-BFFD7CD7C95C}" type="slidenum">
              <a:rPr lang="en-AU" smtClean="0"/>
              <a:t>‹#›</a:t>
            </a:fld>
            <a:endParaRPr lang="en-AU"/>
          </a:p>
        </p:txBody>
      </p:sp>
      <p:pic>
        <p:nvPicPr>
          <p:cNvPr id="7" name="Content Placeholder 12">
            <a:extLst>
              <a:ext uri="{FF2B5EF4-FFF2-40B4-BE49-F238E27FC236}">
                <a16:creationId xmlns:a16="http://schemas.microsoft.com/office/drawing/2014/main" id="{C773DC4F-A1A2-497B-B264-404E645C289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909640"/>
          </a:xfrm>
          <a:prstGeom prst="rect">
            <a:avLst/>
          </a:prstGeom>
        </p:spPr>
      </p:pic>
      <p:pic>
        <p:nvPicPr>
          <p:cNvPr id="8" name="Picture 7">
            <a:extLst>
              <a:ext uri="{FF2B5EF4-FFF2-40B4-BE49-F238E27FC236}">
                <a16:creationId xmlns:a16="http://schemas.microsoft.com/office/drawing/2014/main" id="{9F9C713B-C8FA-41F2-961C-F751B8D6A3B5}"/>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b="11006"/>
          <a:stretch/>
        </p:blipFill>
        <p:spPr>
          <a:xfrm>
            <a:off x="19624" y="6129231"/>
            <a:ext cx="12172375" cy="728770"/>
          </a:xfrm>
          <a:prstGeom prst="rect">
            <a:avLst/>
          </a:prstGeom>
        </p:spPr>
      </p:pic>
    </p:spTree>
    <p:extLst>
      <p:ext uri="{BB962C8B-B14F-4D97-AF65-F5344CB8AC3E}">
        <p14:creationId xmlns:p14="http://schemas.microsoft.com/office/powerpoint/2010/main" val="279281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88EDF-39C6-4153-ABFB-DFC6C105DE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6EEA3923-B24C-4B72-B342-02E4BED43D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A8923DC-D0CE-4DF7-BBAC-773EB40238D0}"/>
              </a:ext>
            </a:extLst>
          </p:cNvPr>
          <p:cNvSpPr>
            <a:spLocks noGrp="1"/>
          </p:cNvSpPr>
          <p:nvPr>
            <p:ph type="dt" sz="half" idx="10"/>
          </p:nvPr>
        </p:nvSpPr>
        <p:spPr/>
        <p:txBody>
          <a:bodyPr/>
          <a:lstStyle/>
          <a:p>
            <a:fld id="{45F92331-C530-42C7-B7A6-6EB4A5F9636E}" type="datetimeFigureOut">
              <a:rPr lang="en-AU" smtClean="0"/>
              <a:t>9/07/2024</a:t>
            </a:fld>
            <a:endParaRPr lang="en-AU"/>
          </a:p>
        </p:txBody>
      </p:sp>
      <p:sp>
        <p:nvSpPr>
          <p:cNvPr id="5" name="Footer Placeholder 4">
            <a:extLst>
              <a:ext uri="{FF2B5EF4-FFF2-40B4-BE49-F238E27FC236}">
                <a16:creationId xmlns:a16="http://schemas.microsoft.com/office/drawing/2014/main" id="{9D34B10A-ACA7-414E-A1DE-2AFB379C1FCB}"/>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2E2BC6A-DAFD-491F-8300-EAE4ECCFE987}"/>
              </a:ext>
            </a:extLst>
          </p:cNvPr>
          <p:cNvSpPr>
            <a:spLocks noGrp="1"/>
          </p:cNvSpPr>
          <p:nvPr>
            <p:ph type="sldNum" sz="quarter" idx="12"/>
          </p:nvPr>
        </p:nvSpPr>
        <p:spPr/>
        <p:txBody>
          <a:bodyPr/>
          <a:lstStyle/>
          <a:p>
            <a:fld id="{5FB5F6D4-560A-4133-B880-BFFD7CD7C95C}" type="slidenum">
              <a:rPr lang="en-AU" smtClean="0"/>
              <a:t>‹#›</a:t>
            </a:fld>
            <a:endParaRPr lang="en-AU"/>
          </a:p>
        </p:txBody>
      </p:sp>
    </p:spTree>
    <p:extLst>
      <p:ext uri="{BB962C8B-B14F-4D97-AF65-F5344CB8AC3E}">
        <p14:creationId xmlns:p14="http://schemas.microsoft.com/office/powerpoint/2010/main" val="1248549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90498-87CB-48F7-A9CE-8D884223A91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B7272CDD-080E-453D-8FAB-626F151D9DB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B5D03DBE-6388-4D2C-943E-43E9B44FFF2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CFFB2E93-9236-432E-88AD-9188302EF1DF}"/>
              </a:ext>
            </a:extLst>
          </p:cNvPr>
          <p:cNvSpPr>
            <a:spLocks noGrp="1"/>
          </p:cNvSpPr>
          <p:nvPr>
            <p:ph type="dt" sz="half" idx="10"/>
          </p:nvPr>
        </p:nvSpPr>
        <p:spPr/>
        <p:txBody>
          <a:bodyPr/>
          <a:lstStyle/>
          <a:p>
            <a:fld id="{45F92331-C530-42C7-B7A6-6EB4A5F9636E}" type="datetimeFigureOut">
              <a:rPr lang="en-AU" smtClean="0"/>
              <a:t>9/07/2024</a:t>
            </a:fld>
            <a:endParaRPr lang="en-AU"/>
          </a:p>
        </p:txBody>
      </p:sp>
      <p:sp>
        <p:nvSpPr>
          <p:cNvPr id="6" name="Footer Placeholder 5">
            <a:extLst>
              <a:ext uri="{FF2B5EF4-FFF2-40B4-BE49-F238E27FC236}">
                <a16:creationId xmlns:a16="http://schemas.microsoft.com/office/drawing/2014/main" id="{4A6241A8-F149-4687-BF69-85816F751749}"/>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A730A4D-864D-4493-8EB5-8A1AB371B671}"/>
              </a:ext>
            </a:extLst>
          </p:cNvPr>
          <p:cNvSpPr>
            <a:spLocks noGrp="1"/>
          </p:cNvSpPr>
          <p:nvPr>
            <p:ph type="sldNum" sz="quarter" idx="12"/>
          </p:nvPr>
        </p:nvSpPr>
        <p:spPr/>
        <p:txBody>
          <a:bodyPr/>
          <a:lstStyle/>
          <a:p>
            <a:fld id="{5FB5F6D4-560A-4133-B880-BFFD7CD7C95C}" type="slidenum">
              <a:rPr lang="en-AU" smtClean="0"/>
              <a:t>‹#›</a:t>
            </a:fld>
            <a:endParaRPr lang="en-AU"/>
          </a:p>
        </p:txBody>
      </p:sp>
    </p:spTree>
    <p:extLst>
      <p:ext uri="{BB962C8B-B14F-4D97-AF65-F5344CB8AC3E}">
        <p14:creationId xmlns:p14="http://schemas.microsoft.com/office/powerpoint/2010/main" val="957661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63F1C-5F66-46E8-B131-94B1BB9F2168}"/>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AF86D881-7545-4CBE-9A9D-7D3B66839C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325621-8968-472F-BD49-26CC5F63405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D80F2E79-CADE-42B7-B070-ACD4F526BF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F0E23E-CAE8-4A1D-A802-15090EE8C6D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DED901F-6277-4303-B533-1623A14DA4E1}"/>
              </a:ext>
            </a:extLst>
          </p:cNvPr>
          <p:cNvSpPr>
            <a:spLocks noGrp="1"/>
          </p:cNvSpPr>
          <p:nvPr>
            <p:ph type="dt" sz="half" idx="10"/>
          </p:nvPr>
        </p:nvSpPr>
        <p:spPr/>
        <p:txBody>
          <a:bodyPr/>
          <a:lstStyle/>
          <a:p>
            <a:fld id="{45F92331-C530-42C7-B7A6-6EB4A5F9636E}" type="datetimeFigureOut">
              <a:rPr lang="en-AU" smtClean="0"/>
              <a:t>9/07/2024</a:t>
            </a:fld>
            <a:endParaRPr lang="en-AU"/>
          </a:p>
        </p:txBody>
      </p:sp>
      <p:sp>
        <p:nvSpPr>
          <p:cNvPr id="8" name="Footer Placeholder 7">
            <a:extLst>
              <a:ext uri="{FF2B5EF4-FFF2-40B4-BE49-F238E27FC236}">
                <a16:creationId xmlns:a16="http://schemas.microsoft.com/office/drawing/2014/main" id="{7161C3EE-034A-46A5-BC72-8E519A2658CD}"/>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86333E68-6DCA-4DE9-BA6D-7122905312AF}"/>
              </a:ext>
            </a:extLst>
          </p:cNvPr>
          <p:cNvSpPr>
            <a:spLocks noGrp="1"/>
          </p:cNvSpPr>
          <p:nvPr>
            <p:ph type="sldNum" sz="quarter" idx="12"/>
          </p:nvPr>
        </p:nvSpPr>
        <p:spPr/>
        <p:txBody>
          <a:bodyPr/>
          <a:lstStyle/>
          <a:p>
            <a:fld id="{5FB5F6D4-560A-4133-B880-BFFD7CD7C95C}" type="slidenum">
              <a:rPr lang="en-AU" smtClean="0"/>
              <a:t>‹#›</a:t>
            </a:fld>
            <a:endParaRPr lang="en-AU"/>
          </a:p>
        </p:txBody>
      </p:sp>
    </p:spTree>
    <p:extLst>
      <p:ext uri="{BB962C8B-B14F-4D97-AF65-F5344CB8AC3E}">
        <p14:creationId xmlns:p14="http://schemas.microsoft.com/office/powerpoint/2010/main" val="2793422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C7BFA-28CA-4D8E-84B1-2C6AB1BF72FB}"/>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1A5FF98-7A31-4D86-9D6F-ACEEEF8DAED1}"/>
              </a:ext>
            </a:extLst>
          </p:cNvPr>
          <p:cNvSpPr>
            <a:spLocks noGrp="1"/>
          </p:cNvSpPr>
          <p:nvPr>
            <p:ph type="dt" sz="half" idx="10"/>
          </p:nvPr>
        </p:nvSpPr>
        <p:spPr/>
        <p:txBody>
          <a:bodyPr/>
          <a:lstStyle/>
          <a:p>
            <a:fld id="{45F92331-C530-42C7-B7A6-6EB4A5F9636E}" type="datetimeFigureOut">
              <a:rPr lang="en-AU" smtClean="0"/>
              <a:t>9/07/2024</a:t>
            </a:fld>
            <a:endParaRPr lang="en-AU"/>
          </a:p>
        </p:txBody>
      </p:sp>
      <p:sp>
        <p:nvSpPr>
          <p:cNvPr id="4" name="Footer Placeholder 3">
            <a:extLst>
              <a:ext uri="{FF2B5EF4-FFF2-40B4-BE49-F238E27FC236}">
                <a16:creationId xmlns:a16="http://schemas.microsoft.com/office/drawing/2014/main" id="{F33E03E7-EA16-40CD-92EF-A741E8995540}"/>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BACA2F5A-A33F-41C7-9A8F-2582B18EF5B2}"/>
              </a:ext>
            </a:extLst>
          </p:cNvPr>
          <p:cNvSpPr>
            <a:spLocks noGrp="1"/>
          </p:cNvSpPr>
          <p:nvPr>
            <p:ph type="sldNum" sz="quarter" idx="12"/>
          </p:nvPr>
        </p:nvSpPr>
        <p:spPr/>
        <p:txBody>
          <a:bodyPr/>
          <a:lstStyle/>
          <a:p>
            <a:fld id="{5FB5F6D4-560A-4133-B880-BFFD7CD7C95C}" type="slidenum">
              <a:rPr lang="en-AU" smtClean="0"/>
              <a:t>‹#›</a:t>
            </a:fld>
            <a:endParaRPr lang="en-AU"/>
          </a:p>
        </p:txBody>
      </p:sp>
    </p:spTree>
    <p:extLst>
      <p:ext uri="{BB962C8B-B14F-4D97-AF65-F5344CB8AC3E}">
        <p14:creationId xmlns:p14="http://schemas.microsoft.com/office/powerpoint/2010/main" val="651556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DC81F0-930D-4880-B8C4-547A766C8219}"/>
              </a:ext>
            </a:extLst>
          </p:cNvPr>
          <p:cNvSpPr>
            <a:spLocks noGrp="1"/>
          </p:cNvSpPr>
          <p:nvPr>
            <p:ph type="dt" sz="half" idx="10"/>
          </p:nvPr>
        </p:nvSpPr>
        <p:spPr/>
        <p:txBody>
          <a:bodyPr/>
          <a:lstStyle/>
          <a:p>
            <a:fld id="{45F92331-C530-42C7-B7A6-6EB4A5F9636E}" type="datetimeFigureOut">
              <a:rPr lang="en-AU" smtClean="0"/>
              <a:t>9/07/2024</a:t>
            </a:fld>
            <a:endParaRPr lang="en-AU"/>
          </a:p>
        </p:txBody>
      </p:sp>
      <p:sp>
        <p:nvSpPr>
          <p:cNvPr id="3" name="Footer Placeholder 2">
            <a:extLst>
              <a:ext uri="{FF2B5EF4-FFF2-40B4-BE49-F238E27FC236}">
                <a16:creationId xmlns:a16="http://schemas.microsoft.com/office/drawing/2014/main" id="{CE01799C-4773-40B0-A7C7-E6030154201B}"/>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3BF59690-E297-4086-8982-346199162465}"/>
              </a:ext>
            </a:extLst>
          </p:cNvPr>
          <p:cNvSpPr>
            <a:spLocks noGrp="1"/>
          </p:cNvSpPr>
          <p:nvPr>
            <p:ph type="sldNum" sz="quarter" idx="12"/>
          </p:nvPr>
        </p:nvSpPr>
        <p:spPr/>
        <p:txBody>
          <a:bodyPr/>
          <a:lstStyle/>
          <a:p>
            <a:fld id="{5FB5F6D4-560A-4133-B880-BFFD7CD7C95C}" type="slidenum">
              <a:rPr lang="en-AU" smtClean="0"/>
              <a:t>‹#›</a:t>
            </a:fld>
            <a:endParaRPr lang="en-AU"/>
          </a:p>
        </p:txBody>
      </p:sp>
    </p:spTree>
    <p:extLst>
      <p:ext uri="{BB962C8B-B14F-4D97-AF65-F5344CB8AC3E}">
        <p14:creationId xmlns:p14="http://schemas.microsoft.com/office/powerpoint/2010/main" val="3442530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69422-0191-408E-A4F6-50596637CF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9F7EC285-C88B-449C-888B-77F6D39901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3AC36924-915A-464E-902F-70A5A8FE1B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2F58A3-1D11-4076-B997-DB97D5510E87}"/>
              </a:ext>
            </a:extLst>
          </p:cNvPr>
          <p:cNvSpPr>
            <a:spLocks noGrp="1"/>
          </p:cNvSpPr>
          <p:nvPr>
            <p:ph type="dt" sz="half" idx="10"/>
          </p:nvPr>
        </p:nvSpPr>
        <p:spPr/>
        <p:txBody>
          <a:bodyPr/>
          <a:lstStyle/>
          <a:p>
            <a:fld id="{45F92331-C530-42C7-B7A6-6EB4A5F9636E}" type="datetimeFigureOut">
              <a:rPr lang="en-AU" smtClean="0"/>
              <a:t>9/07/2024</a:t>
            </a:fld>
            <a:endParaRPr lang="en-AU"/>
          </a:p>
        </p:txBody>
      </p:sp>
      <p:sp>
        <p:nvSpPr>
          <p:cNvPr id="6" name="Footer Placeholder 5">
            <a:extLst>
              <a:ext uri="{FF2B5EF4-FFF2-40B4-BE49-F238E27FC236}">
                <a16:creationId xmlns:a16="http://schemas.microsoft.com/office/drawing/2014/main" id="{61AB517E-8933-4E68-8DDD-0DAD2829102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C074F2E9-B9CF-4E90-8D76-90219E680D52}"/>
              </a:ext>
            </a:extLst>
          </p:cNvPr>
          <p:cNvSpPr>
            <a:spLocks noGrp="1"/>
          </p:cNvSpPr>
          <p:nvPr>
            <p:ph type="sldNum" sz="quarter" idx="12"/>
          </p:nvPr>
        </p:nvSpPr>
        <p:spPr/>
        <p:txBody>
          <a:bodyPr/>
          <a:lstStyle/>
          <a:p>
            <a:fld id="{5FB5F6D4-560A-4133-B880-BFFD7CD7C95C}" type="slidenum">
              <a:rPr lang="en-AU" smtClean="0"/>
              <a:t>‹#›</a:t>
            </a:fld>
            <a:endParaRPr lang="en-AU"/>
          </a:p>
        </p:txBody>
      </p:sp>
    </p:spTree>
    <p:extLst>
      <p:ext uri="{BB962C8B-B14F-4D97-AF65-F5344CB8AC3E}">
        <p14:creationId xmlns:p14="http://schemas.microsoft.com/office/powerpoint/2010/main" val="1046049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7F7BD-42C7-48A8-822A-D037E909E4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A956E23D-BC2C-4B4A-856E-B12C477394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EA32473D-409C-4324-90D7-61A52E4A81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B54DAB-2992-46DC-9232-FDCACB09B694}"/>
              </a:ext>
            </a:extLst>
          </p:cNvPr>
          <p:cNvSpPr>
            <a:spLocks noGrp="1"/>
          </p:cNvSpPr>
          <p:nvPr>
            <p:ph type="dt" sz="half" idx="10"/>
          </p:nvPr>
        </p:nvSpPr>
        <p:spPr/>
        <p:txBody>
          <a:bodyPr/>
          <a:lstStyle/>
          <a:p>
            <a:fld id="{45F92331-C530-42C7-B7A6-6EB4A5F9636E}" type="datetimeFigureOut">
              <a:rPr lang="en-AU" smtClean="0"/>
              <a:t>9/07/2024</a:t>
            </a:fld>
            <a:endParaRPr lang="en-AU"/>
          </a:p>
        </p:txBody>
      </p:sp>
      <p:sp>
        <p:nvSpPr>
          <p:cNvPr id="6" name="Footer Placeholder 5">
            <a:extLst>
              <a:ext uri="{FF2B5EF4-FFF2-40B4-BE49-F238E27FC236}">
                <a16:creationId xmlns:a16="http://schemas.microsoft.com/office/drawing/2014/main" id="{EC751D53-F40A-497E-A60E-7595E3D04653}"/>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5543743A-0566-401F-A875-8D8098EC2D34}"/>
              </a:ext>
            </a:extLst>
          </p:cNvPr>
          <p:cNvSpPr>
            <a:spLocks noGrp="1"/>
          </p:cNvSpPr>
          <p:nvPr>
            <p:ph type="sldNum" sz="quarter" idx="12"/>
          </p:nvPr>
        </p:nvSpPr>
        <p:spPr/>
        <p:txBody>
          <a:bodyPr/>
          <a:lstStyle/>
          <a:p>
            <a:fld id="{5FB5F6D4-560A-4133-B880-BFFD7CD7C95C}" type="slidenum">
              <a:rPr lang="en-AU" smtClean="0"/>
              <a:t>‹#›</a:t>
            </a:fld>
            <a:endParaRPr lang="en-AU"/>
          </a:p>
        </p:txBody>
      </p:sp>
    </p:spTree>
    <p:extLst>
      <p:ext uri="{BB962C8B-B14F-4D97-AF65-F5344CB8AC3E}">
        <p14:creationId xmlns:p14="http://schemas.microsoft.com/office/powerpoint/2010/main" val="1104795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57A8CA-388B-4610-8761-633402E3B4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16519B75-0747-447B-AF47-5AD31B92BA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41B08C1-05B6-4F46-90DF-A200D4AC7C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F92331-C530-42C7-B7A6-6EB4A5F9636E}" type="datetimeFigureOut">
              <a:rPr lang="en-AU" smtClean="0"/>
              <a:t>9/07/2024</a:t>
            </a:fld>
            <a:endParaRPr lang="en-AU"/>
          </a:p>
        </p:txBody>
      </p:sp>
      <p:sp>
        <p:nvSpPr>
          <p:cNvPr id="5" name="Footer Placeholder 4">
            <a:extLst>
              <a:ext uri="{FF2B5EF4-FFF2-40B4-BE49-F238E27FC236}">
                <a16:creationId xmlns:a16="http://schemas.microsoft.com/office/drawing/2014/main" id="{57917D06-46B9-444C-86BE-DF1EC2FECB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9E1ABA63-484F-4675-85A1-633DB87630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B5F6D4-560A-4133-B880-BFFD7CD7C95C}" type="slidenum">
              <a:rPr lang="en-AU" smtClean="0"/>
              <a:t>‹#›</a:t>
            </a:fld>
            <a:endParaRPr lang="en-AU"/>
          </a:p>
        </p:txBody>
      </p:sp>
    </p:spTree>
    <p:extLst>
      <p:ext uri="{BB962C8B-B14F-4D97-AF65-F5344CB8AC3E}">
        <p14:creationId xmlns:p14="http://schemas.microsoft.com/office/powerpoint/2010/main" val="125304831"/>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0C26D-E219-41ED-9B31-CB052F16DA76}"/>
              </a:ext>
            </a:extLst>
          </p:cNvPr>
          <p:cNvSpPr>
            <a:spLocks noGrp="1"/>
          </p:cNvSpPr>
          <p:nvPr>
            <p:ph type="ctrTitle"/>
          </p:nvPr>
        </p:nvSpPr>
        <p:spPr>
          <a:xfrm>
            <a:off x="299258" y="1122363"/>
            <a:ext cx="11405062" cy="2387600"/>
          </a:xfrm>
        </p:spPr>
        <p:txBody>
          <a:bodyPr/>
          <a:lstStyle/>
          <a:p>
            <a:r>
              <a:rPr lang="en-AU" dirty="0">
                <a:solidFill>
                  <a:schemeClr val="accent1">
                    <a:lumMod val="75000"/>
                  </a:schemeClr>
                </a:solidFill>
                <a:latin typeface="Cooper Black" panose="0208090404030B020404" pitchFamily="18" charset="0"/>
              </a:rPr>
              <a:t>Bremer State High School</a:t>
            </a:r>
          </a:p>
        </p:txBody>
      </p:sp>
      <p:sp>
        <p:nvSpPr>
          <p:cNvPr id="3" name="Subtitle 2">
            <a:extLst>
              <a:ext uri="{FF2B5EF4-FFF2-40B4-BE49-F238E27FC236}">
                <a16:creationId xmlns:a16="http://schemas.microsoft.com/office/drawing/2014/main" id="{7624E698-38AC-43FC-B97A-FE6C52AD8FE7}"/>
              </a:ext>
            </a:extLst>
          </p:cNvPr>
          <p:cNvSpPr>
            <a:spLocks noGrp="1"/>
          </p:cNvSpPr>
          <p:nvPr>
            <p:ph type="subTitle" idx="1"/>
          </p:nvPr>
        </p:nvSpPr>
        <p:spPr/>
        <p:txBody>
          <a:bodyPr>
            <a:normAutofit/>
          </a:bodyPr>
          <a:lstStyle/>
          <a:p>
            <a:r>
              <a:rPr lang="en-AU" sz="3200" b="1" dirty="0">
                <a:solidFill>
                  <a:schemeClr val="accent1">
                    <a:lumMod val="75000"/>
                  </a:schemeClr>
                </a:solidFill>
              </a:rPr>
              <a:t>Mathematics</a:t>
            </a:r>
          </a:p>
          <a:p>
            <a:r>
              <a:rPr lang="en-AU" sz="3200" b="1">
                <a:solidFill>
                  <a:schemeClr val="accent1">
                    <a:lumMod val="75000"/>
                  </a:schemeClr>
                </a:solidFill>
              </a:rPr>
              <a:t>Subjects </a:t>
            </a:r>
            <a:r>
              <a:rPr lang="en-AU" sz="3200" b="1" dirty="0">
                <a:solidFill>
                  <a:schemeClr val="accent1">
                    <a:lumMod val="75000"/>
                  </a:schemeClr>
                </a:solidFill>
              </a:rPr>
              <a:t>for Year 10 into Year 11 2025</a:t>
            </a:r>
          </a:p>
        </p:txBody>
      </p:sp>
    </p:spTree>
    <p:extLst>
      <p:ext uri="{BB962C8B-B14F-4D97-AF65-F5344CB8AC3E}">
        <p14:creationId xmlns:p14="http://schemas.microsoft.com/office/powerpoint/2010/main" val="3307250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8FB2E-B3D2-48CE-B919-A86B1E3AF00C}"/>
              </a:ext>
            </a:extLst>
          </p:cNvPr>
          <p:cNvSpPr>
            <a:spLocks noGrp="1"/>
          </p:cNvSpPr>
          <p:nvPr>
            <p:ph type="title"/>
          </p:nvPr>
        </p:nvSpPr>
        <p:spPr>
          <a:xfrm>
            <a:off x="838200" y="906087"/>
            <a:ext cx="10515600" cy="784601"/>
          </a:xfrm>
        </p:spPr>
        <p:txBody>
          <a:bodyPr>
            <a:normAutofit/>
          </a:bodyPr>
          <a:lstStyle/>
          <a:p>
            <a:r>
              <a:rPr lang="en-AU" sz="4800" b="1" i="0" u="none" strike="noStrike" baseline="0" dirty="0">
                <a:solidFill>
                  <a:schemeClr val="accent1">
                    <a:lumMod val="75000"/>
                  </a:schemeClr>
                </a:solidFill>
                <a:latin typeface="Arial" panose="020B0604020202020204" pitchFamily="34" charset="0"/>
              </a:rPr>
              <a:t>SPECIALIST MATHS</a:t>
            </a:r>
            <a:endParaRPr lang="en-AU" sz="4800" dirty="0">
              <a:solidFill>
                <a:schemeClr val="accent1">
                  <a:lumMod val="75000"/>
                </a:schemeClr>
              </a:solidFill>
            </a:endParaRPr>
          </a:p>
        </p:txBody>
      </p:sp>
      <p:sp>
        <p:nvSpPr>
          <p:cNvPr id="3" name="Content Placeholder 2">
            <a:extLst>
              <a:ext uri="{FF2B5EF4-FFF2-40B4-BE49-F238E27FC236}">
                <a16:creationId xmlns:a16="http://schemas.microsoft.com/office/drawing/2014/main" id="{D15858F2-B5AB-4795-90C8-337EB5EEBD6C}"/>
              </a:ext>
            </a:extLst>
          </p:cNvPr>
          <p:cNvSpPr>
            <a:spLocks noGrp="1"/>
          </p:cNvSpPr>
          <p:nvPr>
            <p:ph idx="1"/>
          </p:nvPr>
        </p:nvSpPr>
        <p:spPr>
          <a:xfrm>
            <a:off x="432261" y="1825625"/>
            <a:ext cx="11438313" cy="4351338"/>
          </a:xfrm>
        </p:spPr>
        <p:txBody>
          <a:bodyPr>
            <a:normAutofit/>
          </a:bodyPr>
          <a:lstStyle/>
          <a:p>
            <a:pPr marL="0" marR="8720" indent="0" algn="l">
              <a:buNone/>
            </a:pPr>
            <a:r>
              <a:rPr lang="en-AU" sz="2400" b="0" i="0" u="none" strike="noStrike" baseline="0" dirty="0">
                <a:solidFill>
                  <a:schemeClr val="accent1">
                    <a:lumMod val="75000"/>
                  </a:schemeClr>
                </a:solidFill>
                <a:latin typeface="Arial" panose="020B0604020202020204" pitchFamily="34" charset="0"/>
              </a:rPr>
              <a:t>Like Methods, Specialist Maths is for students who enjoy maths and are confident, capable, flexible thinkers. </a:t>
            </a:r>
          </a:p>
          <a:p>
            <a:pPr marL="0" marR="8720" indent="0" algn="l">
              <a:buNone/>
            </a:pPr>
            <a:r>
              <a:rPr lang="en-AU" sz="2400" b="0" i="0" u="none" strike="noStrike" baseline="0" dirty="0">
                <a:solidFill>
                  <a:schemeClr val="accent1">
                    <a:lumMod val="75000"/>
                  </a:schemeClr>
                </a:solidFill>
                <a:latin typeface="Arial" panose="020B0604020202020204" pitchFamily="34" charset="0"/>
              </a:rPr>
              <a:t>Students taking Specialist </a:t>
            </a:r>
            <a:r>
              <a:rPr lang="en-AU" sz="2400" b="1" i="0" u="none" strike="noStrike" baseline="0" dirty="0">
                <a:solidFill>
                  <a:schemeClr val="accent1">
                    <a:lumMod val="75000"/>
                  </a:schemeClr>
                </a:solidFill>
                <a:latin typeface="Arial" panose="020B0604020202020204" pitchFamily="34" charset="0"/>
              </a:rPr>
              <a:t>must also be taking Methods</a:t>
            </a:r>
            <a:r>
              <a:rPr lang="en-AU" sz="2400" b="0" i="0" u="none" strike="noStrike" baseline="0" dirty="0">
                <a:solidFill>
                  <a:schemeClr val="accent1">
                    <a:lumMod val="75000"/>
                  </a:schemeClr>
                </a:solidFill>
                <a:latin typeface="Arial" panose="020B0604020202020204" pitchFamily="34" charset="0"/>
              </a:rPr>
              <a:t>, as Methods is expected knowledge. </a:t>
            </a:r>
          </a:p>
          <a:p>
            <a:pPr marL="0" marR="8720" indent="0" algn="l">
              <a:buNone/>
            </a:pPr>
            <a:r>
              <a:rPr lang="en-AU" sz="2400" b="0" i="0" u="none" strike="noStrike" baseline="0" dirty="0">
                <a:solidFill>
                  <a:schemeClr val="accent1">
                    <a:lumMod val="75000"/>
                  </a:schemeClr>
                </a:solidFill>
                <a:latin typeface="Arial" panose="020B0604020202020204" pitchFamily="34" charset="0"/>
              </a:rPr>
              <a:t>Specialist covers maths that is more abstract in nature (complex numbers, proofs, matrices); maths that builds on work covered in Methods (differential equations, further integrals) and has a heavy cross over with Physics (vectors, projectile motion). </a:t>
            </a:r>
          </a:p>
          <a:p>
            <a:pPr marL="0" marR="9780" indent="0" algn="l">
              <a:buNone/>
            </a:pPr>
            <a:r>
              <a:rPr lang="en-AU" sz="2400" b="1" i="0" u="none" strike="noStrike" baseline="0" dirty="0">
                <a:solidFill>
                  <a:schemeClr val="accent1">
                    <a:lumMod val="75000"/>
                  </a:schemeClr>
                </a:solidFill>
                <a:latin typeface="Arial" panose="020B0604020202020204" pitchFamily="34" charset="0"/>
              </a:rPr>
              <a:t>Pre-requisites: </a:t>
            </a:r>
            <a:r>
              <a:rPr lang="en-AU" sz="2400" b="1" i="0" u="none" strike="noStrike" baseline="0" dirty="0">
                <a:solidFill>
                  <a:srgbClr val="FF0000"/>
                </a:solidFill>
                <a:latin typeface="Arial" panose="020B0604020202020204" pitchFamily="34" charset="0"/>
              </a:rPr>
              <a:t>At least a B in Year 10 Advanced Maths (A preferred)</a:t>
            </a:r>
            <a:endParaRPr lang="en-AU" sz="2400" b="0" i="0" u="none" strike="noStrike" baseline="0" dirty="0">
              <a:solidFill>
                <a:srgbClr val="FF0000"/>
              </a:solidFill>
              <a:latin typeface="Arial" panose="020B0604020202020204" pitchFamily="34" charset="0"/>
            </a:endParaRPr>
          </a:p>
          <a:p>
            <a:pPr marL="0" marR="81890" indent="0" algn="l">
              <a:buNone/>
            </a:pPr>
            <a:r>
              <a:rPr lang="en-AU" sz="2400" b="1" i="0" u="none" strike="noStrike" baseline="0" dirty="0">
                <a:solidFill>
                  <a:srgbClr val="FF0000"/>
                </a:solidFill>
                <a:latin typeface="Arial" panose="020B0604020202020204" pitchFamily="34" charset="0"/>
              </a:rPr>
              <a:t>Strong algebra skills required.</a:t>
            </a:r>
            <a:endParaRPr lang="en-AU" sz="2400" dirty="0">
              <a:solidFill>
                <a:srgbClr val="FF0000"/>
              </a:solidFill>
            </a:endParaRPr>
          </a:p>
        </p:txBody>
      </p:sp>
    </p:spTree>
    <p:extLst>
      <p:ext uri="{BB962C8B-B14F-4D97-AF65-F5344CB8AC3E}">
        <p14:creationId xmlns:p14="http://schemas.microsoft.com/office/powerpoint/2010/main" val="2068722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EE8AB-CBAA-43EB-8E65-C5E4DE5F93D4}"/>
              </a:ext>
            </a:extLst>
          </p:cNvPr>
          <p:cNvSpPr>
            <a:spLocks noGrp="1"/>
          </p:cNvSpPr>
          <p:nvPr>
            <p:ph type="title"/>
          </p:nvPr>
        </p:nvSpPr>
        <p:spPr>
          <a:xfrm>
            <a:off x="838200" y="839585"/>
            <a:ext cx="10515600" cy="914401"/>
          </a:xfrm>
        </p:spPr>
        <p:txBody>
          <a:bodyPr>
            <a:normAutofit/>
          </a:bodyPr>
          <a:lstStyle/>
          <a:p>
            <a:r>
              <a:rPr lang="en-AU" sz="4800" b="1" i="0" u="none" strike="noStrike" baseline="0" dirty="0">
                <a:solidFill>
                  <a:schemeClr val="accent1">
                    <a:lumMod val="75000"/>
                  </a:schemeClr>
                </a:solidFill>
                <a:latin typeface="Arial" panose="020B0604020202020204" pitchFamily="34" charset="0"/>
              </a:rPr>
              <a:t>SPECIALIST MATHS Assessment </a:t>
            </a:r>
            <a:endParaRPr lang="en-AU" sz="4800" dirty="0">
              <a:solidFill>
                <a:schemeClr val="accent1">
                  <a:lumMod val="75000"/>
                </a:schemeClr>
              </a:solidFill>
            </a:endParaRPr>
          </a:p>
        </p:txBody>
      </p:sp>
      <p:sp>
        <p:nvSpPr>
          <p:cNvPr id="3" name="Content Placeholder 2">
            <a:extLst>
              <a:ext uri="{FF2B5EF4-FFF2-40B4-BE49-F238E27FC236}">
                <a16:creationId xmlns:a16="http://schemas.microsoft.com/office/drawing/2014/main" id="{9D29FE31-35B7-46C1-99C3-D40DEF849D50}"/>
              </a:ext>
            </a:extLst>
          </p:cNvPr>
          <p:cNvSpPr>
            <a:spLocks noGrp="1"/>
          </p:cNvSpPr>
          <p:nvPr>
            <p:ph idx="1"/>
          </p:nvPr>
        </p:nvSpPr>
        <p:spPr>
          <a:xfrm>
            <a:off x="174567" y="1637607"/>
            <a:ext cx="11745884" cy="4539356"/>
          </a:xfrm>
        </p:spPr>
        <p:txBody>
          <a:bodyPr>
            <a:normAutofit fontScale="77500" lnSpcReduction="20000"/>
          </a:bodyPr>
          <a:lstStyle/>
          <a:p>
            <a:pPr marL="0" marR="99760" indent="0" algn="l">
              <a:buNone/>
            </a:pPr>
            <a:r>
              <a:rPr lang="en-AU" sz="3100" b="1" i="0" u="none" strike="noStrike" baseline="0" dirty="0">
                <a:solidFill>
                  <a:schemeClr val="accent1">
                    <a:lumMod val="75000"/>
                  </a:schemeClr>
                </a:solidFill>
                <a:latin typeface="Arial" panose="020B0604020202020204" pitchFamily="34" charset="0"/>
              </a:rPr>
              <a:t>Year 11 Assessment: </a:t>
            </a:r>
            <a:endParaRPr lang="en-AU" sz="3100" b="0" i="0" u="none" strike="noStrike" baseline="0" dirty="0">
              <a:solidFill>
                <a:schemeClr val="accent1">
                  <a:lumMod val="75000"/>
                </a:schemeClr>
              </a:solidFill>
              <a:latin typeface="Arial" panose="020B0604020202020204" pitchFamily="34" charset="0"/>
            </a:endParaRPr>
          </a:p>
          <a:p>
            <a:pPr marL="457200" marR="0" lvl="1" indent="0" algn="l">
              <a:buNone/>
            </a:pPr>
            <a:r>
              <a:rPr lang="en-AU" sz="3100" b="1" i="0" u="none" strike="noStrike" baseline="0" dirty="0">
                <a:solidFill>
                  <a:schemeClr val="accent1">
                    <a:lumMod val="75000"/>
                  </a:schemeClr>
                </a:solidFill>
                <a:latin typeface="Arial" panose="020B0604020202020204" pitchFamily="34" charset="0"/>
              </a:rPr>
              <a:t>1 PSMT (Problem </a:t>
            </a:r>
            <a:r>
              <a:rPr lang="en-AU" sz="3100" b="1" dirty="0">
                <a:solidFill>
                  <a:schemeClr val="accent1">
                    <a:lumMod val="75000"/>
                  </a:schemeClr>
                </a:solidFill>
                <a:latin typeface="Arial" panose="020B0604020202020204" pitchFamily="34" charset="0"/>
              </a:rPr>
              <a:t>S</a:t>
            </a:r>
            <a:r>
              <a:rPr lang="en-AU" sz="3100" b="1" i="0" u="none" strike="noStrike" baseline="0" dirty="0">
                <a:solidFill>
                  <a:schemeClr val="accent1">
                    <a:lumMod val="75000"/>
                  </a:schemeClr>
                </a:solidFill>
                <a:latin typeface="Arial" panose="020B0604020202020204" pitchFamily="34" charset="0"/>
              </a:rPr>
              <a:t>olving and Modelling Task)</a:t>
            </a:r>
            <a:endParaRPr lang="en-AU" sz="3100" b="0" i="0" u="none" strike="noStrike" baseline="0" dirty="0">
              <a:solidFill>
                <a:schemeClr val="accent1">
                  <a:lumMod val="75000"/>
                </a:schemeClr>
              </a:solidFill>
              <a:latin typeface="Arial" panose="020B0604020202020204" pitchFamily="34" charset="0"/>
            </a:endParaRPr>
          </a:p>
          <a:p>
            <a:pPr marL="457200" marR="0" lvl="1" indent="0" algn="l">
              <a:buNone/>
            </a:pPr>
            <a:r>
              <a:rPr lang="en-AU" sz="3100" b="1" i="0" u="none" strike="noStrike" baseline="0" dirty="0">
                <a:solidFill>
                  <a:schemeClr val="accent1">
                    <a:lumMod val="75000"/>
                  </a:schemeClr>
                </a:solidFill>
                <a:latin typeface="Arial" panose="020B0604020202020204" pitchFamily="34" charset="0"/>
              </a:rPr>
              <a:t>2 exams</a:t>
            </a:r>
          </a:p>
          <a:p>
            <a:pPr marL="457200" marR="0" lvl="1" indent="0" algn="l">
              <a:buNone/>
            </a:pPr>
            <a:endParaRPr lang="en-AU" sz="3100" b="1" i="0" u="none" strike="noStrike" baseline="0" dirty="0">
              <a:solidFill>
                <a:schemeClr val="accent1">
                  <a:lumMod val="75000"/>
                </a:schemeClr>
              </a:solidFill>
              <a:latin typeface="Arial" panose="020B0604020202020204" pitchFamily="34" charset="0"/>
            </a:endParaRPr>
          </a:p>
          <a:p>
            <a:pPr marL="0" marR="70380" indent="0" algn="l">
              <a:buNone/>
            </a:pPr>
            <a:r>
              <a:rPr lang="en-AU" sz="3100" b="1" i="0" u="none" strike="noStrike" baseline="0" dirty="0">
                <a:solidFill>
                  <a:schemeClr val="accent1">
                    <a:lumMod val="75000"/>
                  </a:schemeClr>
                </a:solidFill>
                <a:latin typeface="Arial" panose="020B0604020202020204" pitchFamily="34" charset="0"/>
              </a:rPr>
              <a:t>Year 12 Assessment</a:t>
            </a:r>
            <a:endParaRPr lang="en-AU" sz="3100" b="0" i="0" u="none" strike="noStrike" baseline="0" dirty="0">
              <a:solidFill>
                <a:schemeClr val="accent1">
                  <a:lumMod val="75000"/>
                </a:schemeClr>
              </a:solidFill>
              <a:latin typeface="Arial" panose="020B0604020202020204" pitchFamily="34" charset="0"/>
            </a:endParaRPr>
          </a:p>
          <a:p>
            <a:pPr marL="0" marR="0" indent="0" algn="l">
              <a:buNone/>
            </a:pPr>
            <a:r>
              <a:rPr lang="en-AU" sz="3100" b="1" i="0" u="none" strike="noStrike" baseline="0" dirty="0">
                <a:solidFill>
                  <a:schemeClr val="accent1">
                    <a:lumMod val="75000"/>
                  </a:schemeClr>
                </a:solidFill>
                <a:latin typeface="Arial" panose="020B0604020202020204" pitchFamily="34" charset="0"/>
              </a:rPr>
              <a:t>     1 (PSMT) Problem Solving and Modelling Task (20%) (Unit 3)</a:t>
            </a:r>
            <a:endParaRPr lang="en-AU" sz="3100" b="0" i="0" u="none" strike="noStrike" baseline="0" dirty="0">
              <a:solidFill>
                <a:schemeClr val="accent1">
                  <a:lumMod val="75000"/>
                </a:schemeClr>
              </a:solidFill>
              <a:latin typeface="Arial" panose="020B0604020202020204" pitchFamily="34" charset="0"/>
            </a:endParaRPr>
          </a:p>
          <a:p>
            <a:pPr marL="0" marR="0" indent="0" algn="l">
              <a:buNone/>
            </a:pPr>
            <a:r>
              <a:rPr lang="en-AU" sz="3100" b="1" i="0" u="none" strike="noStrike" baseline="0" dirty="0">
                <a:solidFill>
                  <a:schemeClr val="accent1">
                    <a:lumMod val="75000"/>
                  </a:schemeClr>
                </a:solidFill>
                <a:latin typeface="Arial" panose="020B0604020202020204" pitchFamily="34" charset="0"/>
              </a:rPr>
              <a:t>     2 Internal Exams (15% each) (Unit 3, 4)</a:t>
            </a:r>
          </a:p>
          <a:p>
            <a:pPr marL="0" marR="0" indent="0" algn="l">
              <a:buNone/>
            </a:pPr>
            <a:r>
              <a:rPr lang="en-AU" sz="3100" b="1" i="0" u="none" strike="noStrike" baseline="0" dirty="0">
                <a:solidFill>
                  <a:schemeClr val="accent1">
                    <a:lumMod val="75000"/>
                  </a:schemeClr>
                </a:solidFill>
                <a:latin typeface="Arial" panose="020B0604020202020204" pitchFamily="34" charset="0"/>
              </a:rPr>
              <a:t>     Each exam is 90 minutes long.</a:t>
            </a:r>
          </a:p>
          <a:p>
            <a:pPr marL="457200" marR="65390" lvl="1" indent="0" algn="l">
              <a:buNone/>
            </a:pPr>
            <a:endParaRPr lang="en-AU" sz="3100" b="0" i="0" u="none" strike="noStrike" baseline="0" dirty="0">
              <a:solidFill>
                <a:schemeClr val="accent1">
                  <a:lumMod val="75000"/>
                </a:schemeClr>
              </a:solidFill>
              <a:latin typeface="Arial" panose="020B0604020202020204" pitchFamily="34" charset="0"/>
            </a:endParaRPr>
          </a:p>
          <a:p>
            <a:pPr marL="0" marR="0" indent="0" algn="l">
              <a:buNone/>
            </a:pPr>
            <a:r>
              <a:rPr lang="en-AU" sz="3100" b="1" i="0" u="none" strike="noStrike" baseline="0" dirty="0">
                <a:solidFill>
                  <a:schemeClr val="accent1">
                    <a:lumMod val="75000"/>
                  </a:schemeClr>
                </a:solidFill>
                <a:latin typeface="Arial" panose="020B0604020202020204" pitchFamily="34" charset="0"/>
              </a:rPr>
              <a:t>     1 External Exam (50%) </a:t>
            </a:r>
            <a:endParaRPr lang="en-AU" sz="3100" b="0" i="0" u="none" strike="noStrike" baseline="0" dirty="0">
              <a:solidFill>
                <a:schemeClr val="accent1">
                  <a:lumMod val="75000"/>
                </a:schemeClr>
              </a:solidFill>
              <a:latin typeface="Arial" panose="020B0604020202020204" pitchFamily="34" charset="0"/>
            </a:endParaRPr>
          </a:p>
          <a:p>
            <a:pPr marL="0" marR="54060" indent="0" algn="l">
              <a:buNone/>
            </a:pPr>
            <a:r>
              <a:rPr lang="en-AU" sz="3100" b="1" i="0" u="none" strike="noStrike" baseline="0" dirty="0">
                <a:solidFill>
                  <a:schemeClr val="accent1">
                    <a:lumMod val="75000"/>
                  </a:schemeClr>
                </a:solidFill>
                <a:latin typeface="Arial" panose="020B0604020202020204" pitchFamily="34" charset="0"/>
              </a:rPr>
              <a:t>     Two papers; each 90 minute long. </a:t>
            </a:r>
            <a:endParaRPr lang="en-AU" sz="3100" b="0" i="0" u="none" strike="noStrike" baseline="0" dirty="0">
              <a:solidFill>
                <a:schemeClr val="accent1">
                  <a:lumMod val="75000"/>
                </a:schemeClr>
              </a:solidFill>
              <a:latin typeface="Arial" panose="020B0604020202020204" pitchFamily="34" charset="0"/>
            </a:endParaRPr>
          </a:p>
          <a:p>
            <a:pPr marL="0" marR="66790" indent="0" algn="l">
              <a:buNone/>
            </a:pPr>
            <a:r>
              <a:rPr lang="en-AU" sz="3100" b="1" i="0" u="none" strike="noStrike" baseline="0" dirty="0">
                <a:solidFill>
                  <a:schemeClr val="accent1">
                    <a:lumMod val="75000"/>
                  </a:schemeClr>
                </a:solidFill>
                <a:latin typeface="Arial" panose="020B0604020202020204" pitchFamily="34" charset="0"/>
              </a:rPr>
              <a:t>     Covers all of Unit 3 and 4. </a:t>
            </a:r>
            <a:endParaRPr lang="en-AU" sz="3100" b="0" i="0" u="none" strike="noStrike" baseline="0" dirty="0">
              <a:solidFill>
                <a:schemeClr val="accent1">
                  <a:lumMod val="75000"/>
                </a:schemeClr>
              </a:solidFill>
              <a:latin typeface="Arial" panose="020B0604020202020204" pitchFamily="34" charset="0"/>
            </a:endParaRPr>
          </a:p>
          <a:p>
            <a:pPr marL="0" indent="0">
              <a:buNone/>
            </a:pPr>
            <a:endParaRPr lang="en-AU" dirty="0"/>
          </a:p>
        </p:txBody>
      </p:sp>
    </p:spTree>
    <p:extLst>
      <p:ext uri="{BB962C8B-B14F-4D97-AF65-F5344CB8AC3E}">
        <p14:creationId xmlns:p14="http://schemas.microsoft.com/office/powerpoint/2010/main" val="417881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5B498-C7FC-45A8-B371-0198FC374837}"/>
              </a:ext>
            </a:extLst>
          </p:cNvPr>
          <p:cNvSpPr>
            <a:spLocks noGrp="1"/>
          </p:cNvSpPr>
          <p:nvPr>
            <p:ph type="title"/>
          </p:nvPr>
        </p:nvSpPr>
        <p:spPr>
          <a:xfrm>
            <a:off x="838200" y="914400"/>
            <a:ext cx="10515600" cy="776288"/>
          </a:xfrm>
        </p:spPr>
        <p:txBody>
          <a:bodyPr/>
          <a:lstStyle/>
          <a:p>
            <a:r>
              <a:rPr lang="en-AU" sz="4400" b="1" i="0" u="none" strike="noStrike" baseline="0" dirty="0">
                <a:solidFill>
                  <a:schemeClr val="accent1">
                    <a:lumMod val="75000"/>
                  </a:schemeClr>
                </a:solidFill>
                <a:latin typeface="Arial" panose="020B0604020202020204" pitchFamily="34" charset="0"/>
              </a:rPr>
              <a:t>SPECIALIST MATHS</a:t>
            </a:r>
            <a:endParaRPr lang="en-AU" dirty="0"/>
          </a:p>
        </p:txBody>
      </p:sp>
      <p:sp>
        <p:nvSpPr>
          <p:cNvPr id="3" name="Content Placeholder 2">
            <a:extLst>
              <a:ext uri="{FF2B5EF4-FFF2-40B4-BE49-F238E27FC236}">
                <a16:creationId xmlns:a16="http://schemas.microsoft.com/office/drawing/2014/main" id="{35836EE4-8ABB-4B6A-AE22-42C86A2222B8}"/>
              </a:ext>
            </a:extLst>
          </p:cNvPr>
          <p:cNvSpPr>
            <a:spLocks noGrp="1"/>
          </p:cNvSpPr>
          <p:nvPr>
            <p:ph idx="1"/>
          </p:nvPr>
        </p:nvSpPr>
        <p:spPr/>
        <p:txBody>
          <a:bodyPr>
            <a:normAutofit/>
          </a:bodyPr>
          <a:lstStyle/>
          <a:p>
            <a:pPr marL="0" indent="0">
              <a:buNone/>
            </a:pPr>
            <a:r>
              <a:rPr lang="en-AU" sz="2400" b="1" i="0" u="none" strike="noStrike" baseline="0" dirty="0">
                <a:solidFill>
                  <a:schemeClr val="accent1">
                    <a:lumMod val="75000"/>
                  </a:schemeClr>
                </a:solidFill>
                <a:latin typeface="Arial" panose="020B0604020202020204" pitchFamily="34" charset="0"/>
              </a:rPr>
              <a:t>Specialist Maths suits students who enjoy problem solving, are up for a challenge, and enjoy maths for the sake of maths. </a:t>
            </a:r>
          </a:p>
          <a:p>
            <a:pPr marL="0" indent="0">
              <a:buNone/>
            </a:pPr>
            <a:r>
              <a:rPr lang="en-AU" sz="2400" b="1" i="0" u="none" strike="noStrike" baseline="0" dirty="0">
                <a:solidFill>
                  <a:schemeClr val="accent1">
                    <a:lumMod val="75000"/>
                  </a:schemeClr>
                </a:solidFill>
                <a:latin typeface="Arial" panose="020B0604020202020204" pitchFamily="34" charset="0"/>
              </a:rPr>
              <a:t>Specialist is not a pre-requisite for many courses due to its abstract nature and difficulty, but is recommended for students intending to study Engineering or pure maths in any form.</a:t>
            </a:r>
            <a:endParaRPr lang="en-AU" sz="2400" dirty="0">
              <a:solidFill>
                <a:schemeClr val="accent1">
                  <a:lumMod val="75000"/>
                </a:schemeClr>
              </a:solidFill>
            </a:endParaRPr>
          </a:p>
        </p:txBody>
      </p:sp>
    </p:spTree>
    <p:extLst>
      <p:ext uri="{BB962C8B-B14F-4D97-AF65-F5344CB8AC3E}">
        <p14:creationId xmlns:p14="http://schemas.microsoft.com/office/powerpoint/2010/main" val="1613750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5AD00-2EEB-4A8A-8146-ABF3EE1279BD}"/>
              </a:ext>
            </a:extLst>
          </p:cNvPr>
          <p:cNvSpPr>
            <a:spLocks noGrp="1"/>
          </p:cNvSpPr>
          <p:nvPr>
            <p:ph type="title"/>
          </p:nvPr>
        </p:nvSpPr>
        <p:spPr>
          <a:xfrm>
            <a:off x="838200" y="939338"/>
            <a:ext cx="10515600" cy="751350"/>
          </a:xfrm>
        </p:spPr>
        <p:txBody>
          <a:bodyPr>
            <a:normAutofit/>
          </a:bodyPr>
          <a:lstStyle/>
          <a:p>
            <a:r>
              <a:rPr lang="en-AU" sz="4800" b="1" i="0" u="none" strike="noStrike" baseline="0" dirty="0">
                <a:solidFill>
                  <a:schemeClr val="accent1">
                    <a:lumMod val="75000"/>
                  </a:schemeClr>
                </a:solidFill>
                <a:latin typeface="Arial" panose="020B0604020202020204" pitchFamily="34" charset="0"/>
              </a:rPr>
              <a:t>QUESTIONS TO ASK YOURSELF!</a:t>
            </a:r>
            <a:endParaRPr lang="en-AU" sz="4800" dirty="0">
              <a:solidFill>
                <a:schemeClr val="accent1">
                  <a:lumMod val="75000"/>
                </a:schemeClr>
              </a:solidFill>
            </a:endParaRPr>
          </a:p>
        </p:txBody>
      </p:sp>
      <p:sp>
        <p:nvSpPr>
          <p:cNvPr id="3" name="Content Placeholder 2">
            <a:extLst>
              <a:ext uri="{FF2B5EF4-FFF2-40B4-BE49-F238E27FC236}">
                <a16:creationId xmlns:a16="http://schemas.microsoft.com/office/drawing/2014/main" id="{624CD2FA-189E-4BC5-B5EC-039CA791171A}"/>
              </a:ext>
            </a:extLst>
          </p:cNvPr>
          <p:cNvSpPr>
            <a:spLocks noGrp="1"/>
          </p:cNvSpPr>
          <p:nvPr>
            <p:ph idx="1"/>
          </p:nvPr>
        </p:nvSpPr>
        <p:spPr>
          <a:xfrm>
            <a:off x="306184" y="1567324"/>
            <a:ext cx="11622579" cy="4351338"/>
          </a:xfrm>
        </p:spPr>
        <p:txBody>
          <a:bodyPr/>
          <a:lstStyle/>
          <a:p>
            <a:pPr algn="l"/>
            <a:endParaRPr lang="en-AU" sz="1800" b="0" i="0" u="none" strike="noStrike" baseline="0" dirty="0">
              <a:solidFill>
                <a:srgbClr val="000000"/>
              </a:solidFill>
              <a:latin typeface="Arial" panose="020B0604020202020204" pitchFamily="34" charset="0"/>
            </a:endParaRPr>
          </a:p>
          <a:p>
            <a:pPr marL="342900" marR="0" indent="-342900" algn="l">
              <a:buFont typeface="+mj-lt"/>
              <a:buAutoNum type="arabicPeriod"/>
            </a:pPr>
            <a:r>
              <a:rPr lang="en-AU" sz="2400" b="1" i="0" u="none" strike="noStrike" baseline="0" dirty="0">
                <a:solidFill>
                  <a:schemeClr val="accent1">
                    <a:lumMod val="75000"/>
                  </a:schemeClr>
                </a:solidFill>
                <a:latin typeface="Arial" panose="020B0604020202020204" pitchFamily="34" charset="0"/>
              </a:rPr>
              <a:t>Do the careers you might be interested in have a university pathway and does it have a prerequisite for mathematics?</a:t>
            </a:r>
            <a:endParaRPr lang="en-AU" sz="2400" b="0" i="0" u="none" strike="noStrike" baseline="0" dirty="0">
              <a:solidFill>
                <a:schemeClr val="accent1">
                  <a:lumMod val="75000"/>
                </a:schemeClr>
              </a:solidFill>
              <a:latin typeface="Arial" panose="020B0604020202020204" pitchFamily="34" charset="0"/>
            </a:endParaRPr>
          </a:p>
          <a:p>
            <a:pPr marL="342900" marR="0" indent="-342900" algn="l">
              <a:buFont typeface="+mj-lt"/>
              <a:buAutoNum type="arabicPeriod"/>
            </a:pPr>
            <a:r>
              <a:rPr lang="en-AU" sz="2400" b="1" i="0" u="none" strike="noStrike" baseline="0" dirty="0">
                <a:solidFill>
                  <a:schemeClr val="accent1">
                    <a:lumMod val="75000"/>
                  </a:schemeClr>
                </a:solidFill>
                <a:latin typeface="Arial" panose="020B0604020202020204" pitchFamily="34" charset="0"/>
              </a:rPr>
              <a:t>Are you meeting the pre-requisite for the maths you wish to study in Year 11? (If not, what will you both need to do by the end of the year to rectify this AND how will you go back and work on your weaknesses so you are ready for next year?) </a:t>
            </a:r>
            <a:endParaRPr lang="en-AU" sz="2400" b="0" i="0" u="none" strike="noStrike" baseline="0" dirty="0">
              <a:solidFill>
                <a:schemeClr val="accent1">
                  <a:lumMod val="75000"/>
                </a:schemeClr>
              </a:solidFill>
              <a:latin typeface="Arial" panose="020B0604020202020204" pitchFamily="34" charset="0"/>
            </a:endParaRPr>
          </a:p>
          <a:p>
            <a:pPr marL="342900" marR="0" indent="-342900" algn="l">
              <a:buFont typeface="+mj-lt"/>
              <a:buAutoNum type="arabicPeriod"/>
            </a:pPr>
            <a:r>
              <a:rPr lang="en-AU" sz="2400" b="1" i="0" u="none" strike="noStrike" baseline="0" dirty="0">
                <a:solidFill>
                  <a:schemeClr val="accent1">
                    <a:lumMod val="75000"/>
                  </a:schemeClr>
                </a:solidFill>
                <a:latin typeface="Arial" panose="020B0604020202020204" pitchFamily="34" charset="0"/>
              </a:rPr>
              <a:t>Are you ready to commit to the workload for the subject you are intending to take?</a:t>
            </a:r>
            <a:endParaRPr lang="en-AU" sz="2400" b="0" i="0" u="none" strike="noStrike" baseline="0" dirty="0">
              <a:solidFill>
                <a:schemeClr val="accent1">
                  <a:lumMod val="75000"/>
                </a:schemeClr>
              </a:solidFill>
              <a:latin typeface="Arial" panose="020B0604020202020204" pitchFamily="34" charset="0"/>
            </a:endParaRPr>
          </a:p>
          <a:p>
            <a:pPr marL="342900" marR="0" indent="-342900" algn="l">
              <a:buFont typeface="+mj-lt"/>
              <a:buAutoNum type="arabicPeriod"/>
            </a:pPr>
            <a:r>
              <a:rPr lang="en-AU" sz="2400" b="1" i="0" u="none" strike="noStrike" baseline="0" dirty="0">
                <a:solidFill>
                  <a:schemeClr val="accent1">
                    <a:lumMod val="75000"/>
                  </a:schemeClr>
                </a:solidFill>
                <a:latin typeface="Arial" panose="020B0604020202020204" pitchFamily="34" charset="0"/>
              </a:rPr>
              <a:t>Will your load of subjects allow you to spend the time you would need on the maths course you are intending to take? </a:t>
            </a:r>
            <a:endParaRPr lang="en-AU" sz="2400" b="0" i="0" u="none" strike="noStrike" baseline="0" dirty="0">
              <a:solidFill>
                <a:schemeClr val="accent1">
                  <a:lumMod val="75000"/>
                </a:schemeClr>
              </a:solidFill>
              <a:latin typeface="Arial" panose="020B0604020202020204" pitchFamily="34" charset="0"/>
            </a:endParaRPr>
          </a:p>
          <a:p>
            <a:pPr marL="0" indent="0">
              <a:buNone/>
            </a:pPr>
            <a:endParaRPr lang="en-AU" dirty="0"/>
          </a:p>
        </p:txBody>
      </p:sp>
    </p:spTree>
    <p:extLst>
      <p:ext uri="{BB962C8B-B14F-4D97-AF65-F5344CB8AC3E}">
        <p14:creationId xmlns:p14="http://schemas.microsoft.com/office/powerpoint/2010/main" val="4148313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46749"/>
            <a:ext cx="10515600" cy="740487"/>
          </a:xfrm>
        </p:spPr>
        <p:txBody>
          <a:bodyPr>
            <a:normAutofit fontScale="90000"/>
          </a:bodyPr>
          <a:lstStyle/>
          <a:p>
            <a:r>
              <a:rPr lang="en-AU" sz="4800" b="1" dirty="0">
                <a:solidFill>
                  <a:schemeClr val="accent1">
                    <a:lumMod val="75000"/>
                  </a:schemeClr>
                </a:solidFill>
                <a:latin typeface="Calibri" panose="020F0502020204030204" pitchFamily="34" charset="0"/>
                <a:cs typeface="Calibri" panose="020F0502020204030204" pitchFamily="34" charset="0"/>
              </a:rPr>
              <a:t>Mathematics</a:t>
            </a:r>
          </a:p>
        </p:txBody>
      </p:sp>
      <p:sp>
        <p:nvSpPr>
          <p:cNvPr id="3" name="Content Placeholder 2"/>
          <p:cNvSpPr>
            <a:spLocks noGrp="1"/>
          </p:cNvSpPr>
          <p:nvPr>
            <p:ph idx="1"/>
          </p:nvPr>
        </p:nvSpPr>
        <p:spPr>
          <a:xfrm>
            <a:off x="335973" y="1725582"/>
            <a:ext cx="11520054" cy="3877196"/>
          </a:xfrm>
        </p:spPr>
        <p:txBody>
          <a:bodyPr>
            <a:normAutofit fontScale="92500" lnSpcReduction="10000"/>
          </a:bodyPr>
          <a:lstStyle/>
          <a:p>
            <a:endParaRPr lang="en-AU" dirty="0"/>
          </a:p>
          <a:p>
            <a:r>
              <a:rPr lang="en-AU" sz="3500" dirty="0">
                <a:solidFill>
                  <a:schemeClr val="accent1">
                    <a:lumMod val="75000"/>
                  </a:schemeClr>
                </a:solidFill>
              </a:rPr>
              <a:t>At Bremer, all students will study mathematics through to Year 12</a:t>
            </a:r>
          </a:p>
          <a:p>
            <a:r>
              <a:rPr lang="en-AU" sz="3500" dirty="0">
                <a:solidFill>
                  <a:schemeClr val="accent1">
                    <a:lumMod val="75000"/>
                  </a:schemeClr>
                </a:solidFill>
              </a:rPr>
              <a:t>Regardless of whether you see yourself pursuing a career in maths, being functionally numerate is essential if you are going to succeed in life after school</a:t>
            </a:r>
          </a:p>
          <a:p>
            <a:r>
              <a:rPr lang="en-AU" sz="3500" dirty="0">
                <a:solidFill>
                  <a:schemeClr val="accent1">
                    <a:lumMod val="75000"/>
                  </a:schemeClr>
                </a:solidFill>
              </a:rPr>
              <a:t>Making the right choice for you depends on the maths you are currently studying in Year 10, what you are currently achieving, and what pre-requisites you are after</a:t>
            </a:r>
          </a:p>
          <a:p>
            <a:endParaRPr lang="en-AU" dirty="0"/>
          </a:p>
        </p:txBody>
      </p:sp>
    </p:spTree>
    <p:extLst>
      <p:ext uri="{BB962C8B-B14F-4D97-AF65-F5344CB8AC3E}">
        <p14:creationId xmlns:p14="http://schemas.microsoft.com/office/powerpoint/2010/main" val="1546044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C42EA4-C482-4B1C-A6F0-FF8B7EC62352}"/>
              </a:ext>
            </a:extLst>
          </p:cNvPr>
          <p:cNvSpPr>
            <a:spLocks noGrp="1"/>
          </p:cNvSpPr>
          <p:nvPr>
            <p:ph idx="1"/>
          </p:nvPr>
        </p:nvSpPr>
        <p:spPr/>
        <p:txBody>
          <a:bodyPr>
            <a:normAutofit/>
          </a:bodyPr>
          <a:lstStyle/>
          <a:p>
            <a:pPr marL="457200" marR="70920" indent="-457200" algn="l">
              <a:buAutoNum type="arabicPeriod"/>
            </a:pPr>
            <a:r>
              <a:rPr lang="en-AU" sz="2400" b="0" i="0" u="none" strike="noStrike" baseline="0" dirty="0">
                <a:solidFill>
                  <a:schemeClr val="accent1">
                    <a:lumMod val="75000"/>
                  </a:schemeClr>
                </a:solidFill>
                <a:latin typeface="Arial" panose="020B0604020202020204" pitchFamily="34" charset="0"/>
              </a:rPr>
              <a:t>Essential Maths (Applied)</a:t>
            </a:r>
          </a:p>
          <a:p>
            <a:pPr marL="457200" marR="70920" indent="-457200" algn="l">
              <a:buAutoNum type="arabicPeriod"/>
            </a:pPr>
            <a:endParaRPr lang="en-AU" sz="2400" b="0" i="0" u="none" strike="noStrike" baseline="0" dirty="0">
              <a:solidFill>
                <a:schemeClr val="accent1">
                  <a:lumMod val="75000"/>
                </a:schemeClr>
              </a:solidFill>
              <a:latin typeface="Arial" panose="020B0604020202020204" pitchFamily="34" charset="0"/>
            </a:endParaRPr>
          </a:p>
          <a:p>
            <a:pPr marL="0" marR="70940" indent="0" algn="l">
              <a:buNone/>
            </a:pPr>
            <a:r>
              <a:rPr lang="en-AU" sz="2400" b="0" i="0" u="none" strike="noStrike" baseline="0" dirty="0">
                <a:solidFill>
                  <a:schemeClr val="accent1">
                    <a:lumMod val="75000"/>
                  </a:schemeClr>
                </a:solidFill>
                <a:latin typeface="Arial" panose="020B0604020202020204" pitchFamily="34" charset="0"/>
              </a:rPr>
              <a:t>2. General Maths (General) </a:t>
            </a:r>
          </a:p>
          <a:p>
            <a:pPr marL="0" marR="70940" indent="0" algn="l">
              <a:buNone/>
            </a:pPr>
            <a:endParaRPr lang="en-AU" sz="2400" b="0" i="0" u="none" strike="noStrike" baseline="0" dirty="0">
              <a:solidFill>
                <a:schemeClr val="accent1">
                  <a:lumMod val="75000"/>
                </a:schemeClr>
              </a:solidFill>
              <a:latin typeface="Arial" panose="020B0604020202020204" pitchFamily="34" charset="0"/>
            </a:endParaRPr>
          </a:p>
          <a:p>
            <a:pPr marL="0" marR="54120" indent="0" algn="l">
              <a:buNone/>
            </a:pPr>
            <a:r>
              <a:rPr lang="en-AU" sz="2400" b="0" i="0" u="none" strike="noStrike" baseline="0" dirty="0">
                <a:solidFill>
                  <a:schemeClr val="accent1">
                    <a:lumMod val="75000"/>
                  </a:schemeClr>
                </a:solidFill>
                <a:latin typeface="Arial" panose="020B0604020202020204" pitchFamily="34" charset="0"/>
              </a:rPr>
              <a:t>3. Mathematical Methods (General) </a:t>
            </a:r>
          </a:p>
          <a:p>
            <a:pPr marL="0" marR="54120" indent="0" algn="l">
              <a:buNone/>
            </a:pPr>
            <a:endParaRPr lang="en-AU" sz="2400" b="0" i="0" u="none" strike="noStrike" baseline="0" dirty="0">
              <a:solidFill>
                <a:schemeClr val="accent1">
                  <a:lumMod val="75000"/>
                </a:schemeClr>
              </a:solidFill>
              <a:latin typeface="Arial" panose="020B0604020202020204" pitchFamily="34" charset="0"/>
            </a:endParaRPr>
          </a:p>
          <a:p>
            <a:pPr marL="0" marR="67470" indent="0" algn="l">
              <a:buNone/>
            </a:pPr>
            <a:r>
              <a:rPr lang="en-AU" sz="2400" b="0" i="0" u="none" strike="noStrike" baseline="0" dirty="0">
                <a:solidFill>
                  <a:schemeClr val="accent1">
                    <a:lumMod val="75000"/>
                  </a:schemeClr>
                </a:solidFill>
                <a:latin typeface="Arial" panose="020B0604020202020204" pitchFamily="34" charset="0"/>
              </a:rPr>
              <a:t>4. Specialist Maths (General) </a:t>
            </a:r>
          </a:p>
          <a:p>
            <a:pPr marL="0" marR="29490" indent="0" algn="l">
              <a:buNone/>
            </a:pPr>
            <a:r>
              <a:rPr lang="en-AU" sz="2400" b="0" i="1" u="none" strike="noStrike" baseline="0" dirty="0">
                <a:solidFill>
                  <a:schemeClr val="accent1">
                    <a:lumMod val="75000"/>
                  </a:schemeClr>
                </a:solidFill>
                <a:latin typeface="Arial" panose="020B0604020202020204" pitchFamily="34" charset="0"/>
              </a:rPr>
              <a:t>Note: students taking Specialist must be also taking Maths Methods </a:t>
            </a:r>
            <a:endParaRPr lang="en-AU" sz="2400" i="1" dirty="0">
              <a:solidFill>
                <a:schemeClr val="accent1">
                  <a:lumMod val="75000"/>
                </a:schemeClr>
              </a:solidFill>
            </a:endParaRPr>
          </a:p>
        </p:txBody>
      </p:sp>
      <p:sp>
        <p:nvSpPr>
          <p:cNvPr id="5" name="Title 4">
            <a:extLst>
              <a:ext uri="{FF2B5EF4-FFF2-40B4-BE49-F238E27FC236}">
                <a16:creationId xmlns:a16="http://schemas.microsoft.com/office/drawing/2014/main" id="{C05BDE3B-B58A-455E-A1A6-7D818A4017D1}"/>
              </a:ext>
            </a:extLst>
          </p:cNvPr>
          <p:cNvSpPr>
            <a:spLocks noGrp="1"/>
          </p:cNvSpPr>
          <p:nvPr>
            <p:ph type="title"/>
          </p:nvPr>
        </p:nvSpPr>
        <p:spPr>
          <a:xfrm>
            <a:off x="838200" y="897775"/>
            <a:ext cx="10515600" cy="792913"/>
          </a:xfrm>
        </p:spPr>
        <p:txBody>
          <a:bodyPr/>
          <a:lstStyle/>
          <a:p>
            <a:r>
              <a:rPr lang="en-AU" b="1" dirty="0">
                <a:solidFill>
                  <a:schemeClr val="accent1">
                    <a:lumMod val="75000"/>
                  </a:schemeClr>
                </a:solidFill>
              </a:rPr>
              <a:t>MATHS SUBJECTS</a:t>
            </a:r>
          </a:p>
        </p:txBody>
      </p:sp>
    </p:spTree>
    <p:extLst>
      <p:ext uri="{BB962C8B-B14F-4D97-AF65-F5344CB8AC3E}">
        <p14:creationId xmlns:p14="http://schemas.microsoft.com/office/powerpoint/2010/main" val="2307574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1624" y="816496"/>
            <a:ext cx="10018713" cy="1003992"/>
          </a:xfrm>
        </p:spPr>
        <p:txBody>
          <a:bodyPr>
            <a:normAutofit/>
          </a:bodyPr>
          <a:lstStyle/>
          <a:p>
            <a:r>
              <a:rPr lang="en-AU" sz="4800" b="1" i="0" u="none" strike="noStrike" baseline="0" dirty="0">
                <a:solidFill>
                  <a:schemeClr val="accent1">
                    <a:lumMod val="75000"/>
                  </a:schemeClr>
                </a:solidFill>
                <a:latin typeface="Arial" panose="020B0604020202020204" pitchFamily="34" charset="0"/>
              </a:rPr>
              <a:t>ESSENTIAL MATHS </a:t>
            </a:r>
            <a:endParaRPr lang="en-AU" sz="4800" dirty="0">
              <a:solidFill>
                <a:schemeClr val="accent1">
                  <a:lumMod val="75000"/>
                </a:schemeClr>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311265" y="1724234"/>
            <a:ext cx="9107055" cy="4069911"/>
          </a:xfrm>
        </p:spPr>
        <p:txBody>
          <a:bodyPr>
            <a:normAutofit/>
          </a:bodyPr>
          <a:lstStyle/>
          <a:p>
            <a:endParaRPr lang="en-AU" dirty="0"/>
          </a:p>
          <a:p>
            <a:endParaRPr lang="en-AU" dirty="0"/>
          </a:p>
          <a:p>
            <a:pPr marL="0" indent="0">
              <a:buNone/>
            </a:pPr>
            <a:endParaRPr lang="en-AU" dirty="0"/>
          </a:p>
        </p:txBody>
      </p:sp>
      <p:sp>
        <p:nvSpPr>
          <p:cNvPr id="6" name="TextBox 5">
            <a:extLst>
              <a:ext uri="{FF2B5EF4-FFF2-40B4-BE49-F238E27FC236}">
                <a16:creationId xmlns:a16="http://schemas.microsoft.com/office/drawing/2014/main" id="{9E309E11-71B6-43CD-B984-E15F7E5A9A82}"/>
              </a:ext>
            </a:extLst>
          </p:cNvPr>
          <p:cNvSpPr txBox="1"/>
          <p:nvPr/>
        </p:nvSpPr>
        <p:spPr>
          <a:xfrm>
            <a:off x="191193" y="1724234"/>
            <a:ext cx="11862261" cy="4093428"/>
          </a:xfrm>
          <a:prstGeom prst="rect">
            <a:avLst/>
          </a:prstGeom>
          <a:noFill/>
        </p:spPr>
        <p:txBody>
          <a:bodyPr wrap="square">
            <a:spAutoFit/>
          </a:bodyPr>
          <a:lstStyle/>
          <a:p>
            <a:pPr marR="9990" algn="l"/>
            <a:r>
              <a:rPr lang="en-AU" sz="2800" b="0" i="0" u="none" strike="noStrike" baseline="0" dirty="0">
                <a:solidFill>
                  <a:schemeClr val="accent1">
                    <a:lumMod val="75000"/>
                  </a:schemeClr>
                </a:solidFill>
                <a:latin typeface="Arial" panose="020B0604020202020204" pitchFamily="34" charset="0"/>
              </a:rPr>
              <a:t>Essential Maths covers content that is relevant to being a functional adult in real life. </a:t>
            </a:r>
          </a:p>
          <a:p>
            <a:pPr marR="9990" algn="l"/>
            <a:r>
              <a:rPr lang="en-AU" sz="2800" b="0" i="0" u="none" strike="noStrike" baseline="0" dirty="0">
                <a:solidFill>
                  <a:schemeClr val="accent1">
                    <a:lumMod val="75000"/>
                  </a:schemeClr>
                </a:solidFill>
                <a:latin typeface="Arial" panose="020B0604020202020204" pitchFamily="34" charset="0"/>
              </a:rPr>
              <a:t>Areas covered include finances (savings, loans, repayments), measurement and renovations, budgeting, tax returns, travel, insurance, etc. </a:t>
            </a:r>
          </a:p>
          <a:p>
            <a:pPr marR="110090" algn="l"/>
            <a:r>
              <a:rPr lang="en-AU" sz="2400" b="1" i="0" u="none" strike="noStrike" baseline="0" dirty="0">
                <a:solidFill>
                  <a:schemeClr val="accent1">
                    <a:lumMod val="75000"/>
                  </a:schemeClr>
                </a:solidFill>
                <a:latin typeface="Arial" panose="020B0604020202020204" pitchFamily="34" charset="0"/>
              </a:rPr>
              <a:t>Pre-requisites: </a:t>
            </a:r>
            <a:r>
              <a:rPr lang="en-AU" sz="2400" b="1" dirty="0">
                <a:solidFill>
                  <a:schemeClr val="accent1">
                    <a:lumMod val="75000"/>
                  </a:schemeClr>
                </a:solidFill>
                <a:latin typeface="Arial" panose="020B0604020202020204" pitchFamily="34" charset="0"/>
              </a:rPr>
              <a:t>None</a:t>
            </a:r>
            <a:endParaRPr lang="en-AU" sz="2400" b="0" i="0" u="none" strike="noStrike" baseline="0" dirty="0">
              <a:solidFill>
                <a:schemeClr val="accent1">
                  <a:lumMod val="75000"/>
                </a:schemeClr>
              </a:solidFill>
              <a:latin typeface="Arial" panose="020B0604020202020204" pitchFamily="34" charset="0"/>
            </a:endParaRPr>
          </a:p>
          <a:p>
            <a:pPr marR="113840" algn="l"/>
            <a:r>
              <a:rPr lang="en-AU" sz="2400" b="1" i="0" u="none" strike="noStrike" baseline="0" dirty="0">
                <a:solidFill>
                  <a:schemeClr val="accent1">
                    <a:lumMod val="75000"/>
                  </a:schemeClr>
                </a:solidFill>
                <a:latin typeface="Arial" panose="020B0604020202020204" pitchFamily="34" charset="0"/>
              </a:rPr>
              <a:t>QCE Points: 4</a:t>
            </a:r>
            <a:endParaRPr lang="en-AU" sz="2400" b="0" i="0" u="none" strike="noStrike" baseline="0" dirty="0">
              <a:solidFill>
                <a:schemeClr val="accent1">
                  <a:lumMod val="75000"/>
                </a:schemeClr>
              </a:solidFill>
              <a:latin typeface="Arial" panose="020B0604020202020204" pitchFamily="34" charset="0"/>
            </a:endParaRPr>
          </a:p>
          <a:p>
            <a:pPr marR="64000" algn="l"/>
            <a:r>
              <a:rPr lang="en-AU" sz="2400" b="1" i="0" u="none" strike="noStrike" baseline="0" dirty="0">
                <a:solidFill>
                  <a:schemeClr val="accent1">
                    <a:lumMod val="75000"/>
                  </a:schemeClr>
                </a:solidFill>
                <a:latin typeface="Arial" panose="020B0604020202020204" pitchFamily="34" charset="0"/>
              </a:rPr>
              <a:t>Assessment (both Year 11 and Year 12): </a:t>
            </a:r>
            <a:endParaRPr lang="en-AU" sz="2400" b="0" i="0" u="none" strike="noStrike" baseline="0" dirty="0">
              <a:solidFill>
                <a:schemeClr val="accent1">
                  <a:lumMod val="75000"/>
                </a:schemeClr>
              </a:solidFill>
              <a:latin typeface="Arial" panose="020B0604020202020204" pitchFamily="34" charset="0"/>
            </a:endParaRPr>
          </a:p>
          <a:p>
            <a:pPr marR="0" algn="l"/>
            <a:r>
              <a:rPr lang="en-AU" sz="2400" b="1" i="0" u="none" strike="noStrike" baseline="0" dirty="0">
                <a:solidFill>
                  <a:schemeClr val="accent1">
                    <a:lumMod val="75000"/>
                  </a:schemeClr>
                </a:solidFill>
                <a:latin typeface="Arial" panose="020B0604020202020204" pitchFamily="34" charset="0"/>
              </a:rPr>
              <a:t>2 x PSMTs (Problem Solving and Modelling Tasks)</a:t>
            </a:r>
            <a:endParaRPr lang="en-AU" sz="2400" b="0" i="0" u="none" strike="noStrike" baseline="0" dirty="0">
              <a:solidFill>
                <a:schemeClr val="accent1">
                  <a:lumMod val="75000"/>
                </a:schemeClr>
              </a:solidFill>
              <a:latin typeface="Arial" panose="020B0604020202020204" pitchFamily="34" charset="0"/>
            </a:endParaRPr>
          </a:p>
          <a:p>
            <a:pPr marR="0" algn="l"/>
            <a:r>
              <a:rPr lang="en-AU" sz="2400" b="1" i="0" u="none" strike="noStrike" baseline="0" dirty="0">
                <a:solidFill>
                  <a:schemeClr val="accent1">
                    <a:lumMod val="75000"/>
                  </a:schemeClr>
                </a:solidFill>
                <a:latin typeface="Arial" panose="020B0604020202020204" pitchFamily="34" charset="0"/>
              </a:rPr>
              <a:t>2 x exams</a:t>
            </a:r>
            <a:endParaRPr lang="en-AU" sz="2400" b="0" i="0" u="none" strike="noStrike" baseline="0" dirty="0">
              <a:solidFill>
                <a:schemeClr val="accent1">
                  <a:lumMod val="75000"/>
                </a:schemeClr>
              </a:solidFill>
              <a:latin typeface="Arial" panose="020B0604020202020204" pitchFamily="34" charset="0"/>
            </a:endParaRPr>
          </a:p>
        </p:txBody>
      </p:sp>
    </p:spTree>
    <p:extLst>
      <p:ext uri="{BB962C8B-B14F-4D97-AF65-F5344CB8AC3E}">
        <p14:creationId xmlns:p14="http://schemas.microsoft.com/office/powerpoint/2010/main" val="1598058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EE8AB-CBAA-43EB-8E65-C5E4DE5F93D4}"/>
              </a:ext>
            </a:extLst>
          </p:cNvPr>
          <p:cNvSpPr>
            <a:spLocks noGrp="1"/>
          </p:cNvSpPr>
          <p:nvPr>
            <p:ph type="title"/>
          </p:nvPr>
        </p:nvSpPr>
        <p:spPr>
          <a:xfrm>
            <a:off x="838200" y="839585"/>
            <a:ext cx="10515600" cy="914401"/>
          </a:xfrm>
        </p:spPr>
        <p:txBody>
          <a:bodyPr>
            <a:normAutofit/>
          </a:bodyPr>
          <a:lstStyle/>
          <a:p>
            <a:r>
              <a:rPr lang="en-AU" sz="4800" b="1" i="0" u="none" strike="noStrike" baseline="0" dirty="0">
                <a:solidFill>
                  <a:schemeClr val="accent1">
                    <a:lumMod val="75000"/>
                  </a:schemeClr>
                </a:solidFill>
                <a:latin typeface="Arial" panose="020B0604020202020204" pitchFamily="34" charset="0"/>
              </a:rPr>
              <a:t>GENERAL MATHS </a:t>
            </a:r>
            <a:endParaRPr lang="en-AU" sz="4800" dirty="0">
              <a:solidFill>
                <a:schemeClr val="accent1">
                  <a:lumMod val="75000"/>
                </a:schemeClr>
              </a:solidFill>
            </a:endParaRPr>
          </a:p>
        </p:txBody>
      </p:sp>
      <p:sp>
        <p:nvSpPr>
          <p:cNvPr id="3" name="Content Placeholder 2">
            <a:extLst>
              <a:ext uri="{FF2B5EF4-FFF2-40B4-BE49-F238E27FC236}">
                <a16:creationId xmlns:a16="http://schemas.microsoft.com/office/drawing/2014/main" id="{9D29FE31-35B7-46C1-99C3-D40DEF849D50}"/>
              </a:ext>
            </a:extLst>
          </p:cNvPr>
          <p:cNvSpPr>
            <a:spLocks noGrp="1"/>
          </p:cNvSpPr>
          <p:nvPr>
            <p:ph idx="1"/>
          </p:nvPr>
        </p:nvSpPr>
        <p:spPr>
          <a:xfrm>
            <a:off x="174567" y="1637607"/>
            <a:ext cx="11745884" cy="4539356"/>
          </a:xfrm>
        </p:spPr>
        <p:txBody>
          <a:bodyPr>
            <a:normAutofit/>
          </a:bodyPr>
          <a:lstStyle/>
          <a:p>
            <a:pPr marL="0" indent="0">
              <a:buNone/>
            </a:pPr>
            <a:r>
              <a:rPr lang="en-AU" b="0" i="0" u="none" strike="noStrike" baseline="0" dirty="0">
                <a:solidFill>
                  <a:schemeClr val="accent1">
                    <a:lumMod val="75000"/>
                  </a:schemeClr>
                </a:solidFill>
                <a:latin typeface="Arial" panose="020B0604020202020204" pitchFamily="34" charset="0"/>
              </a:rPr>
              <a:t>General Maths covers content that is real life applied but at a higher level than Essential. </a:t>
            </a:r>
          </a:p>
          <a:p>
            <a:pPr marL="0" indent="0">
              <a:buNone/>
            </a:pPr>
            <a:r>
              <a:rPr lang="en-AU" b="0" i="0" u="none" strike="noStrike" baseline="0" dirty="0">
                <a:solidFill>
                  <a:schemeClr val="accent1">
                    <a:lumMod val="75000"/>
                  </a:schemeClr>
                </a:solidFill>
                <a:latin typeface="Arial" panose="020B0604020202020204" pitchFamily="34" charset="0"/>
              </a:rPr>
              <a:t>Work covers financial maths (annuities, investments), networks, bivariate statistics, time series, trigonometry, algebra, etc. </a:t>
            </a:r>
          </a:p>
          <a:p>
            <a:pPr marL="0" marR="12650" indent="0" algn="l">
              <a:buNone/>
            </a:pPr>
            <a:r>
              <a:rPr lang="en-AU" sz="2400" b="1" i="0" u="none" strike="noStrike" baseline="0" dirty="0">
                <a:solidFill>
                  <a:schemeClr val="accent1">
                    <a:lumMod val="75000"/>
                  </a:schemeClr>
                </a:solidFill>
                <a:latin typeface="Arial" panose="020B0604020202020204" pitchFamily="34" charset="0"/>
              </a:rPr>
              <a:t>Pre-requisites: </a:t>
            </a:r>
            <a:r>
              <a:rPr lang="en-AU" sz="2400" b="1" i="0" u="none" strike="noStrike" baseline="0" dirty="0">
                <a:solidFill>
                  <a:srgbClr val="FF0000"/>
                </a:solidFill>
                <a:latin typeface="Arial" panose="020B0604020202020204" pitchFamily="34" charset="0"/>
              </a:rPr>
              <a:t>At least a B in Year 10 Maths, or at least a C in Year 10 Advanced Maths.</a:t>
            </a:r>
            <a:endParaRPr lang="en-AU" sz="2400" b="0" i="0" u="none" strike="noStrike" baseline="0" dirty="0">
              <a:solidFill>
                <a:srgbClr val="FF0000"/>
              </a:solidFill>
              <a:latin typeface="Arial" panose="020B0604020202020204" pitchFamily="34" charset="0"/>
            </a:endParaRPr>
          </a:p>
          <a:p>
            <a:pPr marL="0" marR="112740" indent="0" algn="l">
              <a:buNone/>
            </a:pPr>
            <a:r>
              <a:rPr lang="en-AU" sz="2400" b="1" i="0" u="none" strike="noStrike" baseline="0" dirty="0">
                <a:solidFill>
                  <a:schemeClr val="accent1">
                    <a:lumMod val="75000"/>
                  </a:schemeClr>
                </a:solidFill>
                <a:latin typeface="Arial" panose="020B0604020202020204" pitchFamily="34" charset="0"/>
              </a:rPr>
              <a:t>QCE Points: 4 </a:t>
            </a:r>
            <a:endParaRPr lang="en-AU" sz="2400" b="0" i="0" u="none" strike="noStrike" baseline="0" dirty="0">
              <a:solidFill>
                <a:schemeClr val="accent1">
                  <a:lumMod val="75000"/>
                </a:schemeClr>
              </a:solidFill>
              <a:latin typeface="Arial" panose="020B0604020202020204" pitchFamily="34" charset="0"/>
            </a:endParaRPr>
          </a:p>
          <a:p>
            <a:pPr marL="0" indent="0">
              <a:buNone/>
            </a:pPr>
            <a:endParaRPr lang="en-AU" dirty="0"/>
          </a:p>
        </p:txBody>
      </p:sp>
    </p:spTree>
    <p:extLst>
      <p:ext uri="{BB962C8B-B14F-4D97-AF65-F5344CB8AC3E}">
        <p14:creationId xmlns:p14="http://schemas.microsoft.com/office/powerpoint/2010/main" val="2064409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EE8AB-CBAA-43EB-8E65-C5E4DE5F93D4}"/>
              </a:ext>
            </a:extLst>
          </p:cNvPr>
          <p:cNvSpPr>
            <a:spLocks noGrp="1"/>
          </p:cNvSpPr>
          <p:nvPr>
            <p:ph type="title"/>
          </p:nvPr>
        </p:nvSpPr>
        <p:spPr>
          <a:xfrm>
            <a:off x="838200" y="839585"/>
            <a:ext cx="10515600" cy="914401"/>
          </a:xfrm>
        </p:spPr>
        <p:txBody>
          <a:bodyPr>
            <a:normAutofit/>
          </a:bodyPr>
          <a:lstStyle/>
          <a:p>
            <a:r>
              <a:rPr lang="en-AU" sz="4800" b="1" i="0" u="none" strike="noStrike" baseline="0" dirty="0">
                <a:solidFill>
                  <a:schemeClr val="accent1">
                    <a:lumMod val="75000"/>
                  </a:schemeClr>
                </a:solidFill>
                <a:latin typeface="Arial" panose="020B0604020202020204" pitchFamily="34" charset="0"/>
              </a:rPr>
              <a:t>GENERAL MATHS Assessment </a:t>
            </a:r>
            <a:endParaRPr lang="en-AU" sz="4800" dirty="0">
              <a:solidFill>
                <a:schemeClr val="accent1">
                  <a:lumMod val="75000"/>
                </a:schemeClr>
              </a:solidFill>
            </a:endParaRPr>
          </a:p>
        </p:txBody>
      </p:sp>
      <p:sp>
        <p:nvSpPr>
          <p:cNvPr id="3" name="Content Placeholder 2">
            <a:extLst>
              <a:ext uri="{FF2B5EF4-FFF2-40B4-BE49-F238E27FC236}">
                <a16:creationId xmlns:a16="http://schemas.microsoft.com/office/drawing/2014/main" id="{9D29FE31-35B7-46C1-99C3-D40DEF849D50}"/>
              </a:ext>
            </a:extLst>
          </p:cNvPr>
          <p:cNvSpPr>
            <a:spLocks noGrp="1"/>
          </p:cNvSpPr>
          <p:nvPr>
            <p:ph idx="1"/>
          </p:nvPr>
        </p:nvSpPr>
        <p:spPr>
          <a:xfrm>
            <a:off x="174567" y="1637607"/>
            <a:ext cx="11745884" cy="4539356"/>
          </a:xfrm>
        </p:spPr>
        <p:txBody>
          <a:bodyPr>
            <a:normAutofit fontScale="77500" lnSpcReduction="20000"/>
          </a:bodyPr>
          <a:lstStyle/>
          <a:p>
            <a:pPr marL="0" marR="99760" indent="0" algn="l">
              <a:buNone/>
            </a:pPr>
            <a:r>
              <a:rPr lang="en-AU" sz="3100" b="1" i="0" u="none" strike="noStrike" baseline="0" dirty="0">
                <a:solidFill>
                  <a:schemeClr val="accent1">
                    <a:lumMod val="75000"/>
                  </a:schemeClr>
                </a:solidFill>
                <a:latin typeface="Arial" panose="020B0604020202020204" pitchFamily="34" charset="0"/>
              </a:rPr>
              <a:t>Year 11 Assessment: </a:t>
            </a:r>
            <a:endParaRPr lang="en-AU" sz="3100" b="0" i="0" u="none" strike="noStrike" baseline="0" dirty="0">
              <a:solidFill>
                <a:schemeClr val="accent1">
                  <a:lumMod val="75000"/>
                </a:schemeClr>
              </a:solidFill>
              <a:latin typeface="Arial" panose="020B0604020202020204" pitchFamily="34" charset="0"/>
            </a:endParaRPr>
          </a:p>
          <a:p>
            <a:pPr marL="457200" marR="0" lvl="1" indent="0" algn="l">
              <a:buNone/>
            </a:pPr>
            <a:r>
              <a:rPr lang="en-AU" sz="3100" b="1" i="0" u="none" strike="noStrike" baseline="0" dirty="0">
                <a:solidFill>
                  <a:schemeClr val="accent1">
                    <a:lumMod val="75000"/>
                  </a:schemeClr>
                </a:solidFill>
                <a:latin typeface="Arial" panose="020B0604020202020204" pitchFamily="34" charset="0"/>
              </a:rPr>
              <a:t>1 PSMT (Problem </a:t>
            </a:r>
            <a:r>
              <a:rPr lang="en-AU" sz="3100" b="1" dirty="0">
                <a:solidFill>
                  <a:schemeClr val="accent1">
                    <a:lumMod val="75000"/>
                  </a:schemeClr>
                </a:solidFill>
                <a:latin typeface="Arial" panose="020B0604020202020204" pitchFamily="34" charset="0"/>
              </a:rPr>
              <a:t>S</a:t>
            </a:r>
            <a:r>
              <a:rPr lang="en-AU" sz="3100" b="1" i="0" u="none" strike="noStrike" baseline="0" dirty="0">
                <a:solidFill>
                  <a:schemeClr val="accent1">
                    <a:lumMod val="75000"/>
                  </a:schemeClr>
                </a:solidFill>
                <a:latin typeface="Arial" panose="020B0604020202020204" pitchFamily="34" charset="0"/>
              </a:rPr>
              <a:t>olving and Modelling Task)</a:t>
            </a:r>
            <a:endParaRPr lang="en-AU" sz="3100" b="0" i="0" u="none" strike="noStrike" baseline="0" dirty="0">
              <a:solidFill>
                <a:schemeClr val="accent1">
                  <a:lumMod val="75000"/>
                </a:schemeClr>
              </a:solidFill>
              <a:latin typeface="Arial" panose="020B0604020202020204" pitchFamily="34" charset="0"/>
            </a:endParaRPr>
          </a:p>
          <a:p>
            <a:pPr marL="457200" marR="0" lvl="1" indent="0" algn="l">
              <a:buNone/>
            </a:pPr>
            <a:r>
              <a:rPr lang="en-AU" sz="3100" b="1" i="0" u="none" strike="noStrike" baseline="0" dirty="0">
                <a:solidFill>
                  <a:schemeClr val="accent1">
                    <a:lumMod val="75000"/>
                  </a:schemeClr>
                </a:solidFill>
                <a:latin typeface="Arial" panose="020B0604020202020204" pitchFamily="34" charset="0"/>
              </a:rPr>
              <a:t>2 exams</a:t>
            </a:r>
          </a:p>
          <a:p>
            <a:pPr marL="457200" marR="0" lvl="1" indent="0" algn="l">
              <a:buNone/>
            </a:pPr>
            <a:endParaRPr lang="en-AU" sz="3100" b="1" i="0" u="none" strike="noStrike" baseline="0" dirty="0">
              <a:solidFill>
                <a:schemeClr val="accent1">
                  <a:lumMod val="75000"/>
                </a:schemeClr>
              </a:solidFill>
              <a:latin typeface="Arial" panose="020B0604020202020204" pitchFamily="34" charset="0"/>
            </a:endParaRPr>
          </a:p>
          <a:p>
            <a:pPr marL="0" marR="70380" indent="0" algn="l">
              <a:buNone/>
            </a:pPr>
            <a:r>
              <a:rPr lang="en-AU" sz="3100" b="1" i="0" u="none" strike="noStrike" baseline="0" dirty="0">
                <a:solidFill>
                  <a:schemeClr val="accent1">
                    <a:lumMod val="75000"/>
                  </a:schemeClr>
                </a:solidFill>
                <a:latin typeface="Arial" panose="020B0604020202020204" pitchFamily="34" charset="0"/>
              </a:rPr>
              <a:t>Year 12 Assessment</a:t>
            </a:r>
            <a:endParaRPr lang="en-AU" sz="3100" b="0" i="0" u="none" strike="noStrike" baseline="0" dirty="0">
              <a:solidFill>
                <a:schemeClr val="accent1">
                  <a:lumMod val="75000"/>
                </a:schemeClr>
              </a:solidFill>
              <a:latin typeface="Arial" panose="020B0604020202020204" pitchFamily="34" charset="0"/>
            </a:endParaRPr>
          </a:p>
          <a:p>
            <a:pPr marL="0" marR="0" indent="0" algn="l">
              <a:buNone/>
            </a:pPr>
            <a:r>
              <a:rPr lang="en-AU" sz="3100" b="1" i="0" u="none" strike="noStrike" baseline="0" dirty="0">
                <a:solidFill>
                  <a:schemeClr val="accent1">
                    <a:lumMod val="75000"/>
                  </a:schemeClr>
                </a:solidFill>
                <a:latin typeface="Arial" panose="020B0604020202020204" pitchFamily="34" charset="0"/>
              </a:rPr>
              <a:t>     1 (PSMT) Problem Solving and Modelling Task (20%) (Unit 3)</a:t>
            </a:r>
            <a:endParaRPr lang="en-AU" sz="3100" b="0" i="0" u="none" strike="noStrike" baseline="0" dirty="0">
              <a:solidFill>
                <a:schemeClr val="accent1">
                  <a:lumMod val="75000"/>
                </a:schemeClr>
              </a:solidFill>
              <a:latin typeface="Arial" panose="020B0604020202020204" pitchFamily="34" charset="0"/>
            </a:endParaRPr>
          </a:p>
          <a:p>
            <a:pPr marL="0" marR="0" indent="0" algn="l">
              <a:buNone/>
            </a:pPr>
            <a:r>
              <a:rPr lang="en-AU" sz="3100" b="1" i="0" u="none" strike="noStrike" baseline="0" dirty="0">
                <a:solidFill>
                  <a:schemeClr val="accent1">
                    <a:lumMod val="75000"/>
                  </a:schemeClr>
                </a:solidFill>
                <a:latin typeface="Arial" panose="020B0604020202020204" pitchFamily="34" charset="0"/>
              </a:rPr>
              <a:t>     2 Internal Exams (15% each) (Unit 3, 4)</a:t>
            </a:r>
          </a:p>
          <a:p>
            <a:pPr marL="0" marR="0" indent="0" algn="l">
              <a:buNone/>
            </a:pPr>
            <a:r>
              <a:rPr lang="en-AU" sz="3100" b="1" i="0" u="none" strike="noStrike" baseline="0" dirty="0">
                <a:solidFill>
                  <a:schemeClr val="accent1">
                    <a:lumMod val="75000"/>
                  </a:schemeClr>
                </a:solidFill>
                <a:latin typeface="Arial" panose="020B0604020202020204" pitchFamily="34" charset="0"/>
              </a:rPr>
              <a:t>     Each exam is 90 minutes long.</a:t>
            </a:r>
          </a:p>
          <a:p>
            <a:pPr marL="457200" marR="65390" lvl="1" indent="0" algn="l">
              <a:buNone/>
            </a:pPr>
            <a:endParaRPr lang="en-AU" sz="3100" b="0" i="0" u="none" strike="noStrike" baseline="0" dirty="0">
              <a:solidFill>
                <a:schemeClr val="accent1">
                  <a:lumMod val="75000"/>
                </a:schemeClr>
              </a:solidFill>
              <a:latin typeface="Arial" panose="020B0604020202020204" pitchFamily="34" charset="0"/>
            </a:endParaRPr>
          </a:p>
          <a:p>
            <a:pPr marL="0" marR="0" indent="0" algn="l">
              <a:buNone/>
            </a:pPr>
            <a:r>
              <a:rPr lang="en-AU" sz="3100" b="1" i="0" u="none" strike="noStrike" baseline="0" dirty="0">
                <a:solidFill>
                  <a:schemeClr val="accent1">
                    <a:lumMod val="75000"/>
                  </a:schemeClr>
                </a:solidFill>
                <a:latin typeface="Arial" panose="020B0604020202020204" pitchFamily="34" charset="0"/>
              </a:rPr>
              <a:t>     1 External Exam (50%) </a:t>
            </a:r>
            <a:endParaRPr lang="en-AU" sz="3100" b="0" i="0" u="none" strike="noStrike" baseline="0" dirty="0">
              <a:solidFill>
                <a:schemeClr val="accent1">
                  <a:lumMod val="75000"/>
                </a:schemeClr>
              </a:solidFill>
              <a:latin typeface="Arial" panose="020B0604020202020204" pitchFamily="34" charset="0"/>
            </a:endParaRPr>
          </a:p>
          <a:p>
            <a:pPr marL="0" marR="54060" indent="0" algn="l">
              <a:buNone/>
            </a:pPr>
            <a:r>
              <a:rPr lang="en-AU" sz="3100" b="1" i="0" u="none" strike="noStrike" baseline="0" dirty="0">
                <a:solidFill>
                  <a:schemeClr val="accent1">
                    <a:lumMod val="75000"/>
                  </a:schemeClr>
                </a:solidFill>
                <a:latin typeface="Arial" panose="020B0604020202020204" pitchFamily="34" charset="0"/>
              </a:rPr>
              <a:t>     Two papers; each 90 minute long. </a:t>
            </a:r>
            <a:endParaRPr lang="en-AU" sz="3100" b="0" i="0" u="none" strike="noStrike" baseline="0" dirty="0">
              <a:solidFill>
                <a:schemeClr val="accent1">
                  <a:lumMod val="75000"/>
                </a:schemeClr>
              </a:solidFill>
              <a:latin typeface="Arial" panose="020B0604020202020204" pitchFamily="34" charset="0"/>
            </a:endParaRPr>
          </a:p>
          <a:p>
            <a:pPr marL="0" marR="66790" indent="0" algn="l">
              <a:buNone/>
            </a:pPr>
            <a:r>
              <a:rPr lang="en-AU" sz="3100" b="1" i="0" u="none" strike="noStrike" baseline="0" dirty="0">
                <a:solidFill>
                  <a:schemeClr val="accent1">
                    <a:lumMod val="75000"/>
                  </a:schemeClr>
                </a:solidFill>
                <a:latin typeface="Arial" panose="020B0604020202020204" pitchFamily="34" charset="0"/>
              </a:rPr>
              <a:t>     Covers all of Unit 3 and 4. </a:t>
            </a:r>
            <a:endParaRPr lang="en-AU" sz="3100" b="0" i="0" u="none" strike="noStrike" baseline="0" dirty="0">
              <a:solidFill>
                <a:schemeClr val="accent1">
                  <a:lumMod val="75000"/>
                </a:schemeClr>
              </a:solidFill>
              <a:latin typeface="Arial" panose="020B0604020202020204" pitchFamily="34" charset="0"/>
            </a:endParaRPr>
          </a:p>
          <a:p>
            <a:pPr marL="0" indent="0">
              <a:buNone/>
            </a:pPr>
            <a:endParaRPr lang="en-AU" dirty="0"/>
          </a:p>
        </p:txBody>
      </p:sp>
    </p:spTree>
    <p:extLst>
      <p:ext uri="{BB962C8B-B14F-4D97-AF65-F5344CB8AC3E}">
        <p14:creationId xmlns:p14="http://schemas.microsoft.com/office/powerpoint/2010/main" val="3930955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56427-22DF-4C7A-9F1B-9AA21C50A19C}"/>
              </a:ext>
            </a:extLst>
          </p:cNvPr>
          <p:cNvSpPr>
            <a:spLocks noGrp="1"/>
          </p:cNvSpPr>
          <p:nvPr>
            <p:ph type="title"/>
          </p:nvPr>
        </p:nvSpPr>
        <p:spPr>
          <a:xfrm>
            <a:off x="838200" y="914400"/>
            <a:ext cx="10515600" cy="776288"/>
          </a:xfrm>
        </p:spPr>
        <p:txBody>
          <a:bodyPr>
            <a:normAutofit/>
          </a:bodyPr>
          <a:lstStyle/>
          <a:p>
            <a:r>
              <a:rPr lang="en-AU" sz="4800" b="1" i="0" u="none" strike="noStrike" baseline="0" dirty="0">
                <a:solidFill>
                  <a:schemeClr val="accent1">
                    <a:lumMod val="75000"/>
                  </a:schemeClr>
                </a:solidFill>
                <a:latin typeface="Arial" panose="020B0604020202020204" pitchFamily="34" charset="0"/>
              </a:rPr>
              <a:t>MATHS METHODS </a:t>
            </a:r>
            <a:endParaRPr lang="en-AU" sz="4800" dirty="0">
              <a:solidFill>
                <a:schemeClr val="accent1">
                  <a:lumMod val="75000"/>
                </a:schemeClr>
              </a:solidFill>
            </a:endParaRPr>
          </a:p>
        </p:txBody>
      </p:sp>
      <p:sp>
        <p:nvSpPr>
          <p:cNvPr id="3" name="Content Placeholder 2">
            <a:extLst>
              <a:ext uri="{FF2B5EF4-FFF2-40B4-BE49-F238E27FC236}">
                <a16:creationId xmlns:a16="http://schemas.microsoft.com/office/drawing/2014/main" id="{DA84141E-F170-4243-8EA8-0FCA260BCDE5}"/>
              </a:ext>
            </a:extLst>
          </p:cNvPr>
          <p:cNvSpPr>
            <a:spLocks noGrp="1"/>
          </p:cNvSpPr>
          <p:nvPr>
            <p:ph idx="1"/>
          </p:nvPr>
        </p:nvSpPr>
        <p:spPr>
          <a:xfrm>
            <a:off x="266007" y="1825625"/>
            <a:ext cx="11363498" cy="4351338"/>
          </a:xfrm>
        </p:spPr>
        <p:txBody>
          <a:bodyPr>
            <a:normAutofit/>
          </a:bodyPr>
          <a:lstStyle/>
          <a:p>
            <a:pPr marL="0" marR="8450" indent="0" algn="l">
              <a:buNone/>
            </a:pPr>
            <a:r>
              <a:rPr lang="en-AU" sz="2400" b="0" i="0" u="none" strike="noStrike" baseline="0" dirty="0">
                <a:solidFill>
                  <a:schemeClr val="accent1">
                    <a:lumMod val="75000"/>
                  </a:schemeClr>
                </a:solidFill>
                <a:latin typeface="Arial" panose="020B0604020202020204" pitchFamily="34" charset="0"/>
              </a:rPr>
              <a:t>Maths Methods is a course for students who love maths, or who love maths AND think there is a good chance they’ll be studying maths at university.</a:t>
            </a:r>
          </a:p>
          <a:p>
            <a:pPr marL="0" marR="8450" indent="0" algn="l">
              <a:buNone/>
            </a:pPr>
            <a:r>
              <a:rPr lang="en-AU" sz="2400" b="0" i="0" u="none" strike="noStrike" baseline="0" dirty="0">
                <a:solidFill>
                  <a:schemeClr val="accent1">
                    <a:lumMod val="75000"/>
                  </a:schemeClr>
                </a:solidFill>
                <a:latin typeface="Arial" panose="020B0604020202020204" pitchFamily="34" charset="0"/>
              </a:rPr>
              <a:t>Methods covers a lot: functions, algebra, calculus, statistics, probability, exponentials and logs, and trigonometry. </a:t>
            </a:r>
          </a:p>
          <a:p>
            <a:pPr marL="0" marR="9780" indent="0" algn="l">
              <a:buNone/>
            </a:pPr>
            <a:r>
              <a:rPr lang="en-AU" sz="2400" b="1" i="0" u="none" strike="noStrike" baseline="0" dirty="0">
                <a:solidFill>
                  <a:schemeClr val="accent1">
                    <a:lumMod val="75000"/>
                  </a:schemeClr>
                </a:solidFill>
                <a:latin typeface="Arial" panose="020B0604020202020204" pitchFamily="34" charset="0"/>
              </a:rPr>
              <a:t>Pre-requisites: </a:t>
            </a:r>
            <a:r>
              <a:rPr lang="en-AU" sz="2400" b="1" i="0" u="none" strike="noStrike" baseline="0" dirty="0">
                <a:solidFill>
                  <a:srgbClr val="FF0000"/>
                </a:solidFill>
                <a:latin typeface="Arial" panose="020B0604020202020204" pitchFamily="34" charset="0"/>
              </a:rPr>
              <a:t>At least a B in Year 10 Advanced Maths (A preferred)</a:t>
            </a:r>
          </a:p>
          <a:p>
            <a:pPr marL="0" marR="9780" indent="0" algn="l">
              <a:buNone/>
            </a:pPr>
            <a:r>
              <a:rPr lang="en-AU" sz="2400" b="1" i="0" u="none" strike="noStrike" baseline="0" dirty="0">
                <a:solidFill>
                  <a:srgbClr val="FF0000"/>
                </a:solidFill>
                <a:latin typeface="Arial" panose="020B0604020202020204" pitchFamily="34" charset="0"/>
              </a:rPr>
              <a:t>Strong algebra skills essential. </a:t>
            </a:r>
            <a:endParaRPr lang="en-AU" sz="2400" b="0" i="0" u="none" strike="noStrike" baseline="0" dirty="0">
              <a:solidFill>
                <a:srgbClr val="FF0000"/>
              </a:solidFill>
              <a:latin typeface="Arial" panose="020B0604020202020204" pitchFamily="34" charset="0"/>
            </a:endParaRPr>
          </a:p>
          <a:p>
            <a:pPr marL="0" marR="112740" indent="0" algn="l">
              <a:buNone/>
            </a:pPr>
            <a:r>
              <a:rPr lang="en-AU" sz="2400" b="1" i="0" u="none" strike="noStrike" baseline="0" dirty="0">
                <a:solidFill>
                  <a:schemeClr val="accent1">
                    <a:lumMod val="75000"/>
                  </a:schemeClr>
                </a:solidFill>
                <a:latin typeface="Arial" panose="020B0604020202020204" pitchFamily="34" charset="0"/>
              </a:rPr>
              <a:t>QCE Points: 4 </a:t>
            </a:r>
            <a:endParaRPr lang="en-AU" sz="2400" b="0" i="0" u="none" strike="noStrike" baseline="0" dirty="0">
              <a:solidFill>
                <a:schemeClr val="accent1">
                  <a:lumMod val="75000"/>
                </a:schemeClr>
              </a:solidFill>
              <a:latin typeface="Arial" panose="020B0604020202020204" pitchFamily="34" charset="0"/>
            </a:endParaRPr>
          </a:p>
          <a:p>
            <a:pPr marL="0" marR="11220" indent="0" algn="l">
              <a:buNone/>
            </a:pPr>
            <a:r>
              <a:rPr lang="en-AU" sz="2400" b="1" i="0" u="none" strike="noStrike" baseline="0" dirty="0">
                <a:solidFill>
                  <a:schemeClr val="accent1">
                    <a:lumMod val="75000"/>
                  </a:schemeClr>
                </a:solidFill>
                <a:latin typeface="Arial" panose="020B0604020202020204" pitchFamily="34" charset="0"/>
              </a:rPr>
              <a:t>Students will require a Graphics Calculator </a:t>
            </a:r>
            <a:endParaRPr lang="en-AU" sz="2400" dirty="0">
              <a:solidFill>
                <a:schemeClr val="accent1">
                  <a:lumMod val="75000"/>
                </a:schemeClr>
              </a:solidFill>
            </a:endParaRPr>
          </a:p>
        </p:txBody>
      </p:sp>
    </p:spTree>
    <p:extLst>
      <p:ext uri="{BB962C8B-B14F-4D97-AF65-F5344CB8AC3E}">
        <p14:creationId xmlns:p14="http://schemas.microsoft.com/office/powerpoint/2010/main" val="2226066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EE8AB-CBAA-43EB-8E65-C5E4DE5F93D4}"/>
              </a:ext>
            </a:extLst>
          </p:cNvPr>
          <p:cNvSpPr>
            <a:spLocks noGrp="1"/>
          </p:cNvSpPr>
          <p:nvPr>
            <p:ph type="title"/>
          </p:nvPr>
        </p:nvSpPr>
        <p:spPr>
          <a:xfrm>
            <a:off x="838200" y="839585"/>
            <a:ext cx="10515600" cy="914401"/>
          </a:xfrm>
        </p:spPr>
        <p:txBody>
          <a:bodyPr>
            <a:normAutofit/>
          </a:bodyPr>
          <a:lstStyle/>
          <a:p>
            <a:r>
              <a:rPr lang="en-AU" sz="4800" b="1" i="0" u="none" strike="noStrike" baseline="0" dirty="0">
                <a:solidFill>
                  <a:schemeClr val="accent1">
                    <a:lumMod val="75000"/>
                  </a:schemeClr>
                </a:solidFill>
                <a:latin typeface="Arial" panose="020B0604020202020204" pitchFamily="34" charset="0"/>
              </a:rPr>
              <a:t>MATHS METHODS Assessment </a:t>
            </a:r>
            <a:endParaRPr lang="en-AU" sz="4800" dirty="0">
              <a:solidFill>
                <a:schemeClr val="accent1">
                  <a:lumMod val="75000"/>
                </a:schemeClr>
              </a:solidFill>
            </a:endParaRPr>
          </a:p>
        </p:txBody>
      </p:sp>
      <p:sp>
        <p:nvSpPr>
          <p:cNvPr id="3" name="Content Placeholder 2">
            <a:extLst>
              <a:ext uri="{FF2B5EF4-FFF2-40B4-BE49-F238E27FC236}">
                <a16:creationId xmlns:a16="http://schemas.microsoft.com/office/drawing/2014/main" id="{9D29FE31-35B7-46C1-99C3-D40DEF849D50}"/>
              </a:ext>
            </a:extLst>
          </p:cNvPr>
          <p:cNvSpPr>
            <a:spLocks noGrp="1"/>
          </p:cNvSpPr>
          <p:nvPr>
            <p:ph idx="1"/>
          </p:nvPr>
        </p:nvSpPr>
        <p:spPr>
          <a:xfrm>
            <a:off x="174567" y="1637607"/>
            <a:ext cx="11745884" cy="4539356"/>
          </a:xfrm>
        </p:spPr>
        <p:txBody>
          <a:bodyPr>
            <a:normAutofit fontScale="77500" lnSpcReduction="20000"/>
          </a:bodyPr>
          <a:lstStyle/>
          <a:p>
            <a:pPr marL="0" marR="99760" indent="0" algn="l">
              <a:buNone/>
            </a:pPr>
            <a:r>
              <a:rPr lang="en-AU" sz="3100" b="1" i="0" u="none" strike="noStrike" baseline="0" dirty="0">
                <a:solidFill>
                  <a:schemeClr val="accent1">
                    <a:lumMod val="75000"/>
                  </a:schemeClr>
                </a:solidFill>
                <a:latin typeface="Arial" panose="020B0604020202020204" pitchFamily="34" charset="0"/>
              </a:rPr>
              <a:t>Year 11 Assessment: </a:t>
            </a:r>
            <a:endParaRPr lang="en-AU" sz="3100" b="0" i="0" u="none" strike="noStrike" baseline="0" dirty="0">
              <a:solidFill>
                <a:schemeClr val="accent1">
                  <a:lumMod val="75000"/>
                </a:schemeClr>
              </a:solidFill>
              <a:latin typeface="Arial" panose="020B0604020202020204" pitchFamily="34" charset="0"/>
            </a:endParaRPr>
          </a:p>
          <a:p>
            <a:pPr marL="457200" marR="0" lvl="1" indent="0" algn="l">
              <a:buNone/>
            </a:pPr>
            <a:r>
              <a:rPr lang="en-AU" sz="3100" b="1" i="0" u="none" strike="noStrike" baseline="0" dirty="0">
                <a:solidFill>
                  <a:schemeClr val="accent1">
                    <a:lumMod val="75000"/>
                  </a:schemeClr>
                </a:solidFill>
                <a:latin typeface="Arial" panose="020B0604020202020204" pitchFamily="34" charset="0"/>
              </a:rPr>
              <a:t>1 PSMT (Problem </a:t>
            </a:r>
            <a:r>
              <a:rPr lang="en-AU" sz="3100" b="1" dirty="0">
                <a:solidFill>
                  <a:schemeClr val="accent1">
                    <a:lumMod val="75000"/>
                  </a:schemeClr>
                </a:solidFill>
                <a:latin typeface="Arial" panose="020B0604020202020204" pitchFamily="34" charset="0"/>
              </a:rPr>
              <a:t>S</a:t>
            </a:r>
            <a:r>
              <a:rPr lang="en-AU" sz="3100" b="1" i="0" u="none" strike="noStrike" baseline="0" dirty="0">
                <a:solidFill>
                  <a:schemeClr val="accent1">
                    <a:lumMod val="75000"/>
                  </a:schemeClr>
                </a:solidFill>
                <a:latin typeface="Arial" panose="020B0604020202020204" pitchFamily="34" charset="0"/>
              </a:rPr>
              <a:t>olving and Modelling Task)</a:t>
            </a:r>
            <a:endParaRPr lang="en-AU" sz="3100" b="0" i="0" u="none" strike="noStrike" baseline="0" dirty="0">
              <a:solidFill>
                <a:schemeClr val="accent1">
                  <a:lumMod val="75000"/>
                </a:schemeClr>
              </a:solidFill>
              <a:latin typeface="Arial" panose="020B0604020202020204" pitchFamily="34" charset="0"/>
            </a:endParaRPr>
          </a:p>
          <a:p>
            <a:pPr marL="457200" marR="0" lvl="1" indent="0" algn="l">
              <a:buNone/>
            </a:pPr>
            <a:r>
              <a:rPr lang="en-AU" sz="3100" b="1" i="0" u="none" strike="noStrike" baseline="0" dirty="0">
                <a:solidFill>
                  <a:schemeClr val="accent1">
                    <a:lumMod val="75000"/>
                  </a:schemeClr>
                </a:solidFill>
                <a:latin typeface="Arial" panose="020B0604020202020204" pitchFamily="34" charset="0"/>
              </a:rPr>
              <a:t>2 exams</a:t>
            </a:r>
          </a:p>
          <a:p>
            <a:pPr marL="457200" marR="0" lvl="1" indent="0" algn="l">
              <a:buNone/>
            </a:pPr>
            <a:endParaRPr lang="en-AU" sz="3100" b="1" i="0" u="none" strike="noStrike" baseline="0" dirty="0">
              <a:solidFill>
                <a:schemeClr val="accent1">
                  <a:lumMod val="75000"/>
                </a:schemeClr>
              </a:solidFill>
              <a:latin typeface="Arial" panose="020B0604020202020204" pitchFamily="34" charset="0"/>
            </a:endParaRPr>
          </a:p>
          <a:p>
            <a:pPr marL="0" marR="70380" indent="0" algn="l">
              <a:buNone/>
            </a:pPr>
            <a:r>
              <a:rPr lang="en-AU" sz="3100" b="1" i="0" u="none" strike="noStrike" baseline="0" dirty="0">
                <a:solidFill>
                  <a:schemeClr val="accent1">
                    <a:lumMod val="75000"/>
                  </a:schemeClr>
                </a:solidFill>
                <a:latin typeface="Arial" panose="020B0604020202020204" pitchFamily="34" charset="0"/>
              </a:rPr>
              <a:t>Year 12 Assessment</a:t>
            </a:r>
            <a:endParaRPr lang="en-AU" sz="3100" b="0" i="0" u="none" strike="noStrike" baseline="0" dirty="0">
              <a:solidFill>
                <a:schemeClr val="accent1">
                  <a:lumMod val="75000"/>
                </a:schemeClr>
              </a:solidFill>
              <a:latin typeface="Arial" panose="020B0604020202020204" pitchFamily="34" charset="0"/>
            </a:endParaRPr>
          </a:p>
          <a:p>
            <a:pPr marL="0" marR="0" indent="0" algn="l">
              <a:buNone/>
            </a:pPr>
            <a:r>
              <a:rPr lang="en-AU" sz="3100" b="1" i="0" u="none" strike="noStrike" baseline="0" dirty="0">
                <a:solidFill>
                  <a:schemeClr val="accent1">
                    <a:lumMod val="75000"/>
                  </a:schemeClr>
                </a:solidFill>
                <a:latin typeface="Arial" panose="020B0604020202020204" pitchFamily="34" charset="0"/>
              </a:rPr>
              <a:t>     1 (PSMT) Problem Solving and Modelling Task (20%) (Unit 3)</a:t>
            </a:r>
            <a:endParaRPr lang="en-AU" sz="3100" b="0" i="0" u="none" strike="noStrike" baseline="0" dirty="0">
              <a:solidFill>
                <a:schemeClr val="accent1">
                  <a:lumMod val="75000"/>
                </a:schemeClr>
              </a:solidFill>
              <a:latin typeface="Arial" panose="020B0604020202020204" pitchFamily="34" charset="0"/>
            </a:endParaRPr>
          </a:p>
          <a:p>
            <a:pPr marL="0" marR="0" indent="0" algn="l">
              <a:buNone/>
            </a:pPr>
            <a:r>
              <a:rPr lang="en-AU" sz="3100" b="1" i="0" u="none" strike="noStrike" baseline="0" dirty="0">
                <a:solidFill>
                  <a:schemeClr val="accent1">
                    <a:lumMod val="75000"/>
                  </a:schemeClr>
                </a:solidFill>
                <a:latin typeface="Arial" panose="020B0604020202020204" pitchFamily="34" charset="0"/>
              </a:rPr>
              <a:t>     2 Internal Exams (15% each) (Unit 3, 4)</a:t>
            </a:r>
          </a:p>
          <a:p>
            <a:pPr marL="0" marR="0" indent="0" algn="l">
              <a:buNone/>
            </a:pPr>
            <a:r>
              <a:rPr lang="en-AU" sz="3100" b="1" i="0" u="none" strike="noStrike" baseline="0" dirty="0">
                <a:solidFill>
                  <a:schemeClr val="accent1">
                    <a:lumMod val="75000"/>
                  </a:schemeClr>
                </a:solidFill>
                <a:latin typeface="Arial" panose="020B0604020202020204" pitchFamily="34" charset="0"/>
              </a:rPr>
              <a:t>     Each exam is 90 minutes long.</a:t>
            </a:r>
          </a:p>
          <a:p>
            <a:pPr marL="457200" marR="65390" lvl="1" indent="0" algn="l">
              <a:buNone/>
            </a:pPr>
            <a:endParaRPr lang="en-AU" sz="3100" b="0" i="0" u="none" strike="noStrike" baseline="0" dirty="0">
              <a:solidFill>
                <a:schemeClr val="accent1">
                  <a:lumMod val="75000"/>
                </a:schemeClr>
              </a:solidFill>
              <a:latin typeface="Arial" panose="020B0604020202020204" pitchFamily="34" charset="0"/>
            </a:endParaRPr>
          </a:p>
          <a:p>
            <a:pPr marL="0" marR="0" indent="0" algn="l">
              <a:buNone/>
            </a:pPr>
            <a:r>
              <a:rPr lang="en-AU" sz="3100" b="1" i="0" u="none" strike="noStrike" baseline="0" dirty="0">
                <a:solidFill>
                  <a:schemeClr val="accent1">
                    <a:lumMod val="75000"/>
                  </a:schemeClr>
                </a:solidFill>
                <a:latin typeface="Arial" panose="020B0604020202020204" pitchFamily="34" charset="0"/>
              </a:rPr>
              <a:t>     1 External Exam (50%) </a:t>
            </a:r>
            <a:endParaRPr lang="en-AU" sz="3100" b="0" i="0" u="none" strike="noStrike" baseline="0" dirty="0">
              <a:solidFill>
                <a:schemeClr val="accent1">
                  <a:lumMod val="75000"/>
                </a:schemeClr>
              </a:solidFill>
              <a:latin typeface="Arial" panose="020B0604020202020204" pitchFamily="34" charset="0"/>
            </a:endParaRPr>
          </a:p>
          <a:p>
            <a:pPr marL="0" marR="54060" indent="0" algn="l">
              <a:buNone/>
            </a:pPr>
            <a:r>
              <a:rPr lang="en-AU" sz="3100" b="1" i="0" u="none" strike="noStrike" baseline="0" dirty="0">
                <a:solidFill>
                  <a:schemeClr val="accent1">
                    <a:lumMod val="75000"/>
                  </a:schemeClr>
                </a:solidFill>
                <a:latin typeface="Arial" panose="020B0604020202020204" pitchFamily="34" charset="0"/>
              </a:rPr>
              <a:t>     Two papers; each 90 minute long. </a:t>
            </a:r>
            <a:endParaRPr lang="en-AU" sz="3100" b="0" i="0" u="none" strike="noStrike" baseline="0" dirty="0">
              <a:solidFill>
                <a:schemeClr val="accent1">
                  <a:lumMod val="75000"/>
                </a:schemeClr>
              </a:solidFill>
              <a:latin typeface="Arial" panose="020B0604020202020204" pitchFamily="34" charset="0"/>
            </a:endParaRPr>
          </a:p>
          <a:p>
            <a:pPr marL="0" marR="66790" indent="0" algn="l">
              <a:buNone/>
            </a:pPr>
            <a:r>
              <a:rPr lang="en-AU" sz="3100" b="1" i="0" u="none" strike="noStrike" baseline="0" dirty="0">
                <a:solidFill>
                  <a:schemeClr val="accent1">
                    <a:lumMod val="75000"/>
                  </a:schemeClr>
                </a:solidFill>
                <a:latin typeface="Arial" panose="020B0604020202020204" pitchFamily="34" charset="0"/>
              </a:rPr>
              <a:t>     Covers all of Unit 3 and 4. </a:t>
            </a:r>
            <a:endParaRPr lang="en-AU" sz="3100" b="0" i="0" u="none" strike="noStrike" baseline="0" dirty="0">
              <a:solidFill>
                <a:schemeClr val="accent1">
                  <a:lumMod val="75000"/>
                </a:schemeClr>
              </a:solidFill>
              <a:latin typeface="Arial" panose="020B0604020202020204" pitchFamily="34" charset="0"/>
            </a:endParaRPr>
          </a:p>
          <a:p>
            <a:pPr marL="0" indent="0">
              <a:buNone/>
            </a:pPr>
            <a:endParaRPr lang="en-AU" dirty="0"/>
          </a:p>
        </p:txBody>
      </p:sp>
    </p:spTree>
    <p:extLst>
      <p:ext uri="{BB962C8B-B14F-4D97-AF65-F5344CB8AC3E}">
        <p14:creationId xmlns:p14="http://schemas.microsoft.com/office/powerpoint/2010/main" val="1563251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8A27A-AB42-45BA-9443-6DCA8231311D}"/>
              </a:ext>
            </a:extLst>
          </p:cNvPr>
          <p:cNvSpPr>
            <a:spLocks noGrp="1"/>
          </p:cNvSpPr>
          <p:nvPr>
            <p:ph type="title"/>
          </p:nvPr>
        </p:nvSpPr>
        <p:spPr>
          <a:xfrm>
            <a:off x="838200" y="964276"/>
            <a:ext cx="10515600" cy="726412"/>
          </a:xfrm>
        </p:spPr>
        <p:txBody>
          <a:bodyPr/>
          <a:lstStyle/>
          <a:p>
            <a:r>
              <a:rPr lang="en-AU" sz="4400" b="1" i="0" u="none" strike="noStrike" baseline="0" dirty="0">
                <a:solidFill>
                  <a:schemeClr val="accent1">
                    <a:lumMod val="75000"/>
                  </a:schemeClr>
                </a:solidFill>
                <a:latin typeface="Arial" panose="020B0604020202020204" pitchFamily="34" charset="0"/>
              </a:rPr>
              <a:t>MATHS METHODS</a:t>
            </a:r>
            <a:endParaRPr lang="en-AU" dirty="0"/>
          </a:p>
        </p:txBody>
      </p:sp>
      <p:sp>
        <p:nvSpPr>
          <p:cNvPr id="3" name="Content Placeholder 2">
            <a:extLst>
              <a:ext uri="{FF2B5EF4-FFF2-40B4-BE49-F238E27FC236}">
                <a16:creationId xmlns:a16="http://schemas.microsoft.com/office/drawing/2014/main" id="{A81A1FE4-5286-46BC-BC77-6795147127E0}"/>
              </a:ext>
            </a:extLst>
          </p:cNvPr>
          <p:cNvSpPr>
            <a:spLocks noGrp="1"/>
          </p:cNvSpPr>
          <p:nvPr>
            <p:ph idx="1"/>
          </p:nvPr>
        </p:nvSpPr>
        <p:spPr>
          <a:xfrm>
            <a:off x="439188" y="1690688"/>
            <a:ext cx="11290069" cy="4351338"/>
          </a:xfrm>
        </p:spPr>
        <p:txBody>
          <a:bodyPr>
            <a:normAutofit/>
          </a:bodyPr>
          <a:lstStyle/>
          <a:p>
            <a:pPr marL="0" indent="0">
              <a:buNone/>
            </a:pPr>
            <a:r>
              <a:rPr lang="en-AU" sz="2400" b="1" i="0" u="none" strike="noStrike" baseline="0" dirty="0">
                <a:solidFill>
                  <a:schemeClr val="accent1">
                    <a:lumMod val="75000"/>
                  </a:schemeClr>
                </a:solidFill>
                <a:latin typeface="Arial" panose="020B0604020202020204" pitchFamily="34" charset="0"/>
              </a:rPr>
              <a:t>Methods is challenging, even for students who enjoy maths. </a:t>
            </a:r>
          </a:p>
          <a:p>
            <a:pPr marL="0" indent="0">
              <a:buNone/>
            </a:pPr>
            <a:r>
              <a:rPr lang="en-AU" sz="2400" b="1" i="0" u="none" strike="noStrike" baseline="0" dirty="0">
                <a:solidFill>
                  <a:schemeClr val="accent1">
                    <a:lumMod val="75000"/>
                  </a:schemeClr>
                </a:solidFill>
                <a:latin typeface="Arial" panose="020B0604020202020204" pitchFamily="34" charset="0"/>
              </a:rPr>
              <a:t>Methods requires dedication and hard work. </a:t>
            </a:r>
          </a:p>
          <a:p>
            <a:pPr marL="0" indent="0">
              <a:buNone/>
            </a:pPr>
            <a:r>
              <a:rPr lang="en-AU" sz="2400" b="1" i="0" u="none" strike="noStrike" baseline="0" dirty="0">
                <a:solidFill>
                  <a:schemeClr val="accent1">
                    <a:lumMod val="75000"/>
                  </a:schemeClr>
                </a:solidFill>
                <a:latin typeface="Arial" panose="020B0604020202020204" pitchFamily="34" charset="0"/>
              </a:rPr>
              <a:t>As half of each exam is completed without a calculator, students need to be proficient at arithmetic. </a:t>
            </a:r>
          </a:p>
          <a:p>
            <a:pPr marL="0" indent="0">
              <a:buNone/>
            </a:pPr>
            <a:r>
              <a:rPr lang="en-AU" sz="2400" b="1" i="0" u="none" strike="noStrike" baseline="0" dirty="0">
                <a:solidFill>
                  <a:schemeClr val="accent1">
                    <a:lumMod val="75000"/>
                  </a:schemeClr>
                </a:solidFill>
                <a:latin typeface="Arial" panose="020B0604020202020204" pitchFamily="34" charset="0"/>
              </a:rPr>
              <a:t>Methods is designed to prepare students for studying mathematics at university in fields such as Engineering, Medicine, Health, Science.</a:t>
            </a:r>
            <a:endParaRPr lang="en-AU" sz="3600" dirty="0">
              <a:solidFill>
                <a:schemeClr val="accent1">
                  <a:lumMod val="75000"/>
                </a:schemeClr>
              </a:solidFill>
            </a:endParaRPr>
          </a:p>
        </p:txBody>
      </p:sp>
    </p:spTree>
    <p:extLst>
      <p:ext uri="{BB962C8B-B14F-4D97-AF65-F5344CB8AC3E}">
        <p14:creationId xmlns:p14="http://schemas.microsoft.com/office/powerpoint/2010/main" val="3297405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ModeratedBy xmlns="e0f9ec24-0483-4584-8410-c524d92b3239">
      <UserInfo>
        <DisplayName>PETERS, Melissa</DisplayName>
        <AccountId>101</AccountId>
        <AccountType/>
      </UserInfo>
    </PPModeratedBy>
    <PPContentApprover xmlns="e0f9ec24-0483-4584-8410-c524d92b3239">
      <UserInfo>
        <DisplayName>PETERS, Melissa</DisplayName>
        <AccountId>101</AccountId>
        <AccountType/>
      </UserInfo>
    </PPContentApprover>
    <PPModeratedDate xmlns="e0f9ec24-0483-4584-8410-c524d92b3239">2024-07-10T07:00:09+00:00</PPModeratedDate>
    <PPReferenceNumber xmlns="e0f9ec24-0483-4584-8410-c524d92b3239" xsi:nil="true"/>
    <PPContentOwner xmlns="e0f9ec24-0483-4584-8410-c524d92b3239">
      <UserInfo>
        <DisplayName>PETERS, Melissa</DisplayName>
        <AccountId>101</AccountId>
        <AccountType/>
      </UserInfo>
    </PPContentOwner>
    <PPPublishedNotificationAddresses xmlns="e0f9ec24-0483-4584-8410-c524d92b3239" xsi:nil="true"/>
    <PPSubmittedBy xmlns="e0f9ec24-0483-4584-8410-c524d92b3239">
      <UserInfo>
        <DisplayName>PETERS, Melissa</DisplayName>
        <AccountId>101</AccountId>
        <AccountType/>
      </UserInfo>
    </PPSubmittedBy>
    <PPLastReviewedBy xmlns="e0f9ec24-0483-4584-8410-c524d92b3239">
      <UserInfo>
        <DisplayName>PETERS, Melissa</DisplayName>
        <AccountId>101</AccountId>
        <AccountType/>
      </UserInfo>
    </PPLastReviewedBy>
    <PPContentAuthor xmlns="e0f9ec24-0483-4584-8410-c524d92b3239">
      <UserInfo>
        <DisplayName>PETERS, Melissa</DisplayName>
        <AccountId>101</AccountId>
        <AccountType/>
      </UserInfo>
    </PPContentAuthor>
    <PPLastReviewedDate xmlns="e0f9ec24-0483-4584-8410-c524d92b3239">2024-07-10T07:00:09+00:00</PPLastReviewedDate>
    <PublishingExpirationDate xmlns="http://schemas.microsoft.com/sharepoint/v3" xsi:nil="true"/>
    <PPReviewDate xmlns="e0f9ec24-0483-4584-8410-c524d92b3239" xsi:nil="true"/>
    <PublishingStartDate xmlns="http://schemas.microsoft.com/sharepoint/v3" xsi:nil="true"/>
    <PPSubmittedDate xmlns="e0f9ec24-0483-4584-8410-c524d92b3239">2024-07-10T06:58:24+00:00</PPSubmittedDat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A959872369A6744827BF79FE435E7E2" ma:contentTypeVersion="14" ma:contentTypeDescription="Create a new document." ma:contentTypeScope="" ma:versionID="14acd0746c2862c75e9e68984f27e88c">
  <xsd:schema xmlns:xsd="http://www.w3.org/2001/XMLSchema" xmlns:xs="http://www.w3.org/2001/XMLSchema" xmlns:p="http://schemas.microsoft.com/office/2006/metadata/properties" xmlns:ns1="http://schemas.microsoft.com/sharepoint/v3" xmlns:ns2="e0f9ec24-0483-4584-8410-c524d92b3239" targetNamespace="http://schemas.microsoft.com/office/2006/metadata/properties" ma:root="true" ma:fieldsID="5024f4fb43d46e2fc3e6ddd8af7e903a" ns1:_="" ns2:_="">
    <xsd:import namespace="http://schemas.microsoft.com/sharepoint/v3"/>
    <xsd:import namespace="e0f9ec24-0483-4584-8410-c524d92b3239"/>
    <xsd:element name="properties">
      <xsd:complexType>
        <xsd:sequence>
          <xsd:element name="documentManagement">
            <xsd:complexType>
              <xsd:all>
                <xsd:element ref="ns1:PublishingStartDate" minOccurs="0"/>
                <xsd:element ref="ns1:PublishingExpirationDate" minOccurs="0"/>
                <xsd:element ref="ns2:PPContentOwner" minOccurs="0"/>
                <xsd:element ref="ns2:PPContentAuthor" minOccurs="0"/>
                <xsd:element ref="ns2:PPSubmittedBy" minOccurs="0"/>
                <xsd:element ref="ns2:PPSubmittedDate" minOccurs="0"/>
                <xsd:element ref="ns2:PPModeratedBy" minOccurs="0"/>
                <xsd:element ref="ns2:PPModeratedDate" minOccurs="0"/>
                <xsd:element ref="ns2:PPReferenceNumber" minOccurs="0"/>
                <xsd:element ref="ns2:PPContentApprover" minOccurs="0"/>
                <xsd:element ref="ns2:PPReviewDate" minOccurs="0"/>
                <xsd:element ref="ns2:PPLastReviewedDate" minOccurs="0"/>
                <xsd:element ref="ns2:PPLastReviewedBy" minOccurs="0"/>
                <xsd:element ref="ns2:PPPublishedNotificationAddress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0f9ec24-0483-4584-8410-c524d92b3239" elementFormDefault="qualified">
    <xsd:import namespace="http://schemas.microsoft.com/office/2006/documentManagement/types"/>
    <xsd:import namespace="http://schemas.microsoft.com/office/infopath/2007/PartnerControls"/>
    <xsd:element name="PPContentOwner" ma:index="10" nillable="true" ma:displayName="Content Owner" ma:description="The person ultimately responsible for the content of this item." ma:list="UserInfo" ma:internalName="PPContent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ContentAuthor" ma:index="11" nillable="true" ma:displayName="Content Author" ma:description="The person responsible for creating and maintaining this item’s content." ma:list="UserInfo" ma:internalName="PPContentAutho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SubmittedBy" ma:index="12" nillable="true" ma:displayName="Submitted By" ma:description="The person who submitted this item for approval." ma:list="UserInfo" ma:internalName="PPSubmitted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SubmittedDate" ma:index="13" nillable="true" ma:displayName="Submitted Date" ma:description="The date and time when this item was submitted for approval." ma:format="DateOnly" ma:internalName="PPSubmittedDate">
      <xsd:simpleType>
        <xsd:restriction base="dms:DateTime"/>
      </xsd:simpleType>
    </xsd:element>
    <xsd:element name="PPModeratedBy" ma:index="14" nillable="true" ma:displayName="Moderated By" ma:description="The user that either approved or rejected the item." ma:list="UserInfo" ma:internalName="PPModerated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ModeratedDate" ma:index="15" nillable="true" ma:displayName="Moderated Date" ma:description="The date that the item was either approved or rejected." ma:format="DateOnly" ma:internalName="PPModeratedDate">
      <xsd:simpleType>
        <xsd:restriction base="dms:DateTime"/>
      </xsd:simpleType>
    </xsd:element>
    <xsd:element name="PPReferenceNumber" ma:index="16" nillable="true" ma:displayName="Reference Number" ma:description="The identifier from another system that represents or is related to this item (if applicable)." ma:internalName="PPReferenceNumber">
      <xsd:simpleType>
        <xsd:restriction base="dms:Text"/>
      </xsd:simpleType>
    </xsd:element>
    <xsd:element name="PPContentApprover" ma:index="17" nillable="true" ma:displayName="Content Approver" ma:description="The person who is responsible for approving the content of this item." ma:list="UserInfo" ma:internalName="PPContentApprov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ReviewDate" ma:index="18" nillable="true" ma:displayName="Review Date" ma:description="The date the item's content will be next due for review." ma:format="DateOnly" ma:internalName="PPReviewDate">
      <xsd:simpleType>
        <xsd:restriction base="dms:DateTime"/>
      </xsd:simpleType>
    </xsd:element>
    <xsd:element name="PPLastReviewedDate" ma:index="19" nillable="true" ma:displayName="Last Reviewed Date" ma:description="The date the item's content was last reviewed." ma:internalName="PPLastReviewedDate">
      <xsd:simpleType>
        <xsd:restriction base="dms:DateTime"/>
      </xsd:simpleType>
    </xsd:element>
    <xsd:element name="PPLastReviewedBy" ma:index="20" nillable="true" ma:displayName="Last Reviewed By" ma:description="The person who last reviewed the item's content." ma:list="UserInfo" ma:internalName="PPLastReviewed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PublishedNotificationAddresses" ma:index="21" nillable="true" ma:displayName="Published Notification Address(es)" ma:description="The email address(es) of people to notify when this item is published. Note: Email addresses are separated by a ';'." ma:internalName="PPPublishedNotificationAddresses">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C766862-1603-4734-B000-D24251C0808C}">
  <ds:schemaRefs>
    <ds:schemaRef ds:uri="http://schemas.microsoft.com/office/2006/metadata/properties"/>
    <ds:schemaRef ds:uri="http://schemas.microsoft.com/office/infopath/2007/PartnerControls"/>
    <ds:schemaRef ds:uri="2e2c9c4e-b3c9-4e07-94b6-ec00b90dbbcd"/>
    <ds:schemaRef ds:uri="e089fcb5-de9e-443c-b8e1-71a8cef0785c"/>
  </ds:schemaRefs>
</ds:datastoreItem>
</file>

<file path=customXml/itemProps2.xml><?xml version="1.0" encoding="utf-8"?>
<ds:datastoreItem xmlns:ds="http://schemas.openxmlformats.org/officeDocument/2006/customXml" ds:itemID="{C138C076-538D-434B-AD61-C84516C2A93D}">
  <ds:schemaRefs>
    <ds:schemaRef ds:uri="http://schemas.microsoft.com/sharepoint/v3/contenttype/forms"/>
  </ds:schemaRefs>
</ds:datastoreItem>
</file>

<file path=customXml/itemProps3.xml><?xml version="1.0" encoding="utf-8"?>
<ds:datastoreItem xmlns:ds="http://schemas.openxmlformats.org/officeDocument/2006/customXml" ds:itemID="{4746CAEA-2742-485B-8131-545C14FCC1F3}"/>
</file>

<file path=docProps/app.xml><?xml version="1.0" encoding="utf-8"?>
<Properties xmlns="http://schemas.openxmlformats.org/officeDocument/2006/extended-properties" xmlns:vt="http://schemas.openxmlformats.org/officeDocument/2006/docPropsVTypes">
  <Template/>
  <TotalTime>199</TotalTime>
  <Words>949</Words>
  <Application>Microsoft Office PowerPoint</Application>
  <PresentationFormat>Widescreen</PresentationFormat>
  <Paragraphs>97</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Cooper Black</vt:lpstr>
      <vt:lpstr>Office Theme</vt:lpstr>
      <vt:lpstr>Bremer State High School</vt:lpstr>
      <vt:lpstr>Mathematics</vt:lpstr>
      <vt:lpstr>MATHS SUBJECTS</vt:lpstr>
      <vt:lpstr>ESSENTIAL MATHS </vt:lpstr>
      <vt:lpstr>GENERAL MATHS </vt:lpstr>
      <vt:lpstr>GENERAL MATHS Assessment </vt:lpstr>
      <vt:lpstr>MATHS METHODS </vt:lpstr>
      <vt:lpstr>MATHS METHODS Assessment </vt:lpstr>
      <vt:lpstr>MATHS METHODS</vt:lpstr>
      <vt:lpstr>SPECIALIST MATHS</vt:lpstr>
      <vt:lpstr>SPECIALIST MATHS Assessment </vt:lpstr>
      <vt:lpstr>SPECIALIST MATHS</vt:lpstr>
      <vt:lpstr>QUESTIONS TO ASK YOURSELF!</vt:lpstr>
    </vt:vector>
  </TitlesOfParts>
  <Company>Queensland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Senior-Subject-Selection_Mathematics</dc:title>
  <dc:creator>DIECKMANN, Justin (jxdie5)</dc:creator>
  <cp:lastModifiedBy>TAAFFE, Carole (ctaaf4)</cp:lastModifiedBy>
  <cp:revision>48</cp:revision>
  <cp:lastPrinted>2020-06-25T21:12:23Z</cp:lastPrinted>
  <dcterms:created xsi:type="dcterms:W3CDTF">2019-04-29T07:10:32Z</dcterms:created>
  <dcterms:modified xsi:type="dcterms:W3CDTF">2024-07-08T23:09:21Z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0x0101006A959872369A6744827BF79FE435E7E2</vt:lpwstr>
  </property>
  <property fmtid="{D5CDD505-2E9C-101B-9397-08002B2CF9AE}" pid="3" name="MediaServiceImageTags">
    <vt:lpwstr/>
  </property>
</Properties>
</file>